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72AD-0547-4462-B9E8-05CBA3AB2A67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C731-376E-44F2-B16B-C93C0B31D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864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9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94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734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03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52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58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37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3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984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5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75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129D-DF80-4745-A9D7-58CFA9B2F714}" type="datetimeFigureOut">
              <a:rPr lang="fr-CA" smtClean="0"/>
              <a:t>2015-10-30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494F-9EC7-4763-9E34-C68188650F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06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audio" Target="../media/audio1.wav"/><Relationship Id="rId5" Type="http://schemas.openxmlformats.org/officeDocument/2006/relationships/image" Target="../media/image10.jp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2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758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524000" y="3060699"/>
            <a:ext cx="9144000" cy="715963"/>
          </a:xfrm>
        </p:spPr>
        <p:txBody>
          <a:bodyPr>
            <a:normAutofit fontScale="90000"/>
          </a:bodyPr>
          <a:lstStyle/>
          <a:p>
            <a:r>
              <a:rPr lang="fr-CA" sz="10700" dirty="0" err="1" smtClean="0">
                <a:solidFill>
                  <a:srgbClr val="FFCC00"/>
                </a:solidFill>
                <a:latin typeface="Chiller" panose="04020404031007020602" pitchFamily="82" charset="0"/>
              </a:rPr>
              <a:t>Twin-lloween</a:t>
            </a:r>
            <a:r>
              <a:rPr lang="fr-CA" dirty="0" smtClean="0">
                <a:solidFill>
                  <a:srgbClr val="FFCC00"/>
                </a:solidFill>
                <a:latin typeface="Chiller" panose="04020404031007020602" pitchFamily="82" charset="0"/>
              </a:rPr>
              <a:t/>
            </a:r>
            <a:br>
              <a:rPr lang="fr-CA" dirty="0" smtClean="0">
                <a:solidFill>
                  <a:srgbClr val="FFCC00"/>
                </a:solidFill>
                <a:latin typeface="Chiller" panose="04020404031007020602" pitchFamily="82" charset="0"/>
              </a:rPr>
            </a:br>
            <a:endParaRPr lang="fr-CA" dirty="0">
              <a:solidFill>
                <a:srgbClr val="FFCC00"/>
              </a:solidFill>
              <a:latin typeface="Chiller" panose="04020404031007020602" pitchFamily="82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743200" y="3321842"/>
            <a:ext cx="9144000" cy="3244058"/>
          </a:xfrm>
        </p:spPr>
        <p:txBody>
          <a:bodyPr>
            <a:normAutofit/>
          </a:bodyPr>
          <a:lstStyle/>
          <a:p>
            <a:pPr algn="l"/>
            <a:r>
              <a:rPr lang="fr-CA" sz="3600" dirty="0">
                <a:latin typeface="Chiller" panose="04020404031007020602" pitchFamily="82" charset="0"/>
              </a:rPr>
              <a:t> </a:t>
            </a:r>
            <a:r>
              <a:rPr lang="fr-CA" sz="3600" dirty="0" smtClean="0">
                <a:latin typeface="Chiller" panose="04020404031007020602" pitchFamily="82" charset="0"/>
              </a:rPr>
              <a:t>                               By : </a:t>
            </a:r>
            <a:r>
              <a:rPr lang="fr-CA" sz="3600" dirty="0" err="1" smtClean="0">
                <a:latin typeface="Chiller" panose="04020404031007020602" pitchFamily="82" charset="0"/>
              </a:rPr>
              <a:t>Ines</a:t>
            </a:r>
            <a:r>
              <a:rPr lang="fr-CA" sz="3600" dirty="0" smtClean="0">
                <a:latin typeface="Chiller" panose="04020404031007020602" pitchFamily="82" charset="0"/>
              </a:rPr>
              <a:t> and Laura</a:t>
            </a:r>
          </a:p>
          <a:p>
            <a:pPr algn="l"/>
            <a:endParaRPr lang="fr-CA" sz="3600" dirty="0">
              <a:latin typeface="Chiller" panose="04020404031007020602" pitchFamily="82" charset="0"/>
            </a:endParaRPr>
          </a:p>
          <a:p>
            <a:pPr algn="l"/>
            <a:r>
              <a:rPr lang="fr-CA" sz="3600" dirty="0" smtClean="0">
                <a:solidFill>
                  <a:srgbClr val="FFCC00"/>
                </a:solidFill>
                <a:latin typeface="Chiller" panose="04020404031007020602" pitchFamily="82" charset="0"/>
              </a:rPr>
              <a:t>              </a:t>
            </a:r>
            <a:r>
              <a:rPr lang="fr-CA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Intensive English</a:t>
            </a:r>
          </a:p>
          <a:p>
            <a:pPr algn="l"/>
            <a:r>
              <a:rPr lang="fr-CA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             </a:t>
            </a:r>
            <a:r>
              <a:rPr lang="fr-CA" sz="36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October</a:t>
            </a:r>
            <a:r>
              <a:rPr lang="fr-CA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31, 2015</a:t>
            </a:r>
          </a:p>
          <a:p>
            <a:pPr algn="l"/>
            <a:endParaRPr lang="fr-CA" sz="36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221705" y="745958"/>
            <a:ext cx="757990" cy="3729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7"/>
            <a:ext cx="12191999" cy="68670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1200" y="596900"/>
            <a:ext cx="11214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It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is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strange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and </a:t>
            </a:r>
            <a:r>
              <a:rPr lang="fr-CA" sz="3200" u="dash" dirty="0" smtClean="0">
                <a:solidFill>
                  <a:schemeClr val="bg1"/>
                </a:solidFill>
                <a:latin typeface="Chiller" panose="04020404031007020602" pitchFamily="82" charset="0"/>
              </a:rPr>
              <a:t>cold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Halloween night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! The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twin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sisters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Emily and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smtClean="0">
                <a:solidFill>
                  <a:schemeClr val="bg1"/>
                </a:solidFill>
                <a:latin typeface="Chiller" panose="04020404031007020602" pitchFamily="82" charset="0"/>
              </a:rPr>
              <a:t>have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their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own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costumes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They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smtClean="0">
                <a:solidFill>
                  <a:schemeClr val="bg1"/>
                </a:solidFill>
                <a:latin typeface="Chiller" panose="04020404031007020602" pitchFamily="82" charset="0"/>
              </a:rPr>
              <a:t>are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really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proud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of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themselves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wears</a:t>
            </a:r>
            <a:r>
              <a:rPr lang="fr-CA" sz="32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a </a:t>
            </a:r>
            <a:r>
              <a:rPr lang="fr-CA" sz="32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werewolf</a:t>
            </a:r>
            <a:r>
              <a:rPr lang="fr-CA" sz="32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fr-CA" sz="32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costume</a:t>
            </a:r>
            <a:r>
              <a:rPr lang="fr-CA" sz="32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and Emily </a:t>
            </a:r>
            <a:r>
              <a:rPr lang="fr-CA" sz="3200" u="sng" dirty="0" smtClean="0">
                <a:solidFill>
                  <a:srgbClr val="FFFF00"/>
                </a:solidFill>
                <a:latin typeface="Chiller" panose="04020404031007020602" pitchFamily="82" charset="0"/>
              </a:rPr>
              <a:t>dresses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as a </a:t>
            </a:r>
            <a:r>
              <a:rPr lang="fr-CA" sz="32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vampire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one.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wants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to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visit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the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scaryiest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houses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on the </a:t>
            </a:r>
            <a:r>
              <a:rPr lang="fr-CA" sz="32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street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Emily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prefers</a:t>
            </a:r>
            <a:r>
              <a:rPr lang="fr-CA" sz="32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to go </a:t>
            </a:r>
            <a:r>
              <a:rPr lang="fr-CA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trick-or-</a:t>
            </a:r>
            <a:r>
              <a:rPr lang="fr-CA" sz="28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treating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508" r="29942" b="13031"/>
          <a:stretch/>
        </p:blipFill>
        <p:spPr>
          <a:xfrm>
            <a:off x="649706" y="4443099"/>
            <a:ext cx="1479884" cy="2361198"/>
          </a:xfrm>
          <a:prstGeom prst="rect">
            <a:avLst/>
          </a:prstGeom>
        </p:spPr>
      </p:pic>
      <p:sp>
        <p:nvSpPr>
          <p:cNvPr id="13" name="Bulle ronde 12"/>
          <p:cNvSpPr/>
          <p:nvPr/>
        </p:nvSpPr>
        <p:spPr>
          <a:xfrm>
            <a:off x="1840294" y="3035299"/>
            <a:ext cx="2293717" cy="1451637"/>
          </a:xfrm>
          <a:prstGeom prst="wedgeEllipseCallout">
            <a:avLst>
              <a:gd name="adj1" fmla="val -27197"/>
              <a:gd name="adj2" fmla="val 72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/>
          <p:cNvSpPr txBox="1"/>
          <p:nvPr/>
        </p:nvSpPr>
        <p:spPr>
          <a:xfrm>
            <a:off x="2021952" y="3127631"/>
            <a:ext cx="193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err="1" smtClean="0">
                <a:latin typeface="Chiller" panose="04020404031007020602" pitchFamily="82" charset="0"/>
              </a:rPr>
              <a:t>Your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000" dirty="0" smtClean="0">
                <a:latin typeface="Cooper Black" panose="0208090404030B020404" pitchFamily="18" charset="0"/>
              </a:rPr>
              <a:t>costume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u="sng" dirty="0" smtClean="0">
                <a:solidFill>
                  <a:srgbClr val="FF6600"/>
                </a:solidFill>
                <a:latin typeface="Chiller" panose="04020404031007020602" pitchFamily="82" charset="0"/>
              </a:rPr>
              <a:t>looks</a:t>
            </a:r>
            <a:r>
              <a:rPr lang="fr-CA" sz="28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very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u="dash" dirty="0" err="1" smtClean="0">
                <a:latin typeface="Chiller" panose="04020404031007020602" pitchFamily="82" charset="0"/>
              </a:rPr>
              <a:t>freaky</a:t>
            </a:r>
            <a:r>
              <a:rPr lang="fr-CA" sz="2400" dirty="0" smtClean="0">
                <a:latin typeface="Chiller" panose="04020404031007020602" pitchFamily="82" charset="0"/>
              </a:rPr>
              <a:t>.</a:t>
            </a:r>
            <a:endParaRPr lang="fr-CA" sz="2400" dirty="0">
              <a:latin typeface="Chiller" panose="04020404031007020602" pitchFamily="82" charset="0"/>
            </a:endParaRPr>
          </a:p>
        </p:txBody>
      </p:sp>
      <p:sp>
        <p:nvSpPr>
          <p:cNvPr id="16" name="Bulle ronde 15"/>
          <p:cNvSpPr/>
          <p:nvPr/>
        </p:nvSpPr>
        <p:spPr>
          <a:xfrm>
            <a:off x="4692650" y="2783192"/>
            <a:ext cx="2838450" cy="1827933"/>
          </a:xfrm>
          <a:prstGeom prst="wedgeEllipseCallout">
            <a:avLst>
              <a:gd name="adj1" fmla="val 38322"/>
              <a:gd name="adj2" fmla="val 591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ZoneTexte 17"/>
          <p:cNvSpPr txBox="1"/>
          <p:nvPr/>
        </p:nvSpPr>
        <p:spPr>
          <a:xfrm>
            <a:off x="4963275" y="3041465"/>
            <a:ext cx="2265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err="1" smtClean="0">
                <a:latin typeface="Chiller" panose="04020404031007020602" pitchFamily="82" charset="0"/>
              </a:rPr>
              <a:t>Thank</a:t>
            </a:r>
            <a:r>
              <a:rPr lang="fr-CA" sz="3200" dirty="0" smtClean="0"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latin typeface="Chiller" panose="04020404031007020602" pitchFamily="82" charset="0"/>
              </a:rPr>
              <a:t>you</a:t>
            </a:r>
            <a:r>
              <a:rPr lang="fr-CA" sz="3200" dirty="0" smtClean="0">
                <a:latin typeface="Chiller" panose="04020404031007020602" pitchFamily="82" charset="0"/>
              </a:rPr>
              <a:t>, </a:t>
            </a:r>
            <a:r>
              <a:rPr lang="fr-CA" sz="3200" dirty="0" err="1" smtClean="0">
                <a:latin typeface="Chiller" panose="04020404031007020602" pitchFamily="82" charset="0"/>
              </a:rPr>
              <a:t>yours</a:t>
            </a:r>
            <a:r>
              <a:rPr lang="fr-CA" sz="3200" dirty="0" smtClean="0"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6600"/>
                </a:solidFill>
                <a:latin typeface="Chiller" panose="04020404031007020602" pitchFamily="82" charset="0"/>
              </a:rPr>
              <a:t>seems</a:t>
            </a:r>
            <a:r>
              <a:rPr lang="fr-CA" sz="3200" dirty="0" smtClean="0"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latin typeface="Chiller" panose="04020404031007020602" pitchFamily="82" charset="0"/>
              </a:rPr>
              <a:t>like</a:t>
            </a:r>
            <a:r>
              <a:rPr lang="fr-CA" sz="3200" dirty="0" smtClean="0">
                <a:latin typeface="Chiller" panose="04020404031007020602" pitchFamily="82" charset="0"/>
              </a:rPr>
              <a:t> a </a:t>
            </a:r>
            <a:r>
              <a:rPr lang="fr-CA" sz="3200" u="dash" dirty="0" smtClean="0">
                <a:latin typeface="Chiller" panose="04020404031007020602" pitchFamily="82" charset="0"/>
              </a:rPr>
              <a:t>real</a:t>
            </a:r>
            <a:r>
              <a:rPr lang="fr-CA" sz="3200" dirty="0" smtClean="0"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latin typeface="Cooper Black" panose="0208090404030B020404" pitchFamily="18" charset="0"/>
              </a:rPr>
              <a:t>werewolf</a:t>
            </a:r>
            <a:r>
              <a:rPr lang="fr-CA" sz="3200" dirty="0" smtClean="0">
                <a:latin typeface="Chiller" panose="04020404031007020602" pitchFamily="82" charset="0"/>
              </a:rPr>
              <a:t>.</a:t>
            </a:r>
            <a:endParaRPr lang="fr-CA" sz="3200" dirty="0">
              <a:latin typeface="Chiller" panose="040204040310070206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36" y="4407004"/>
            <a:ext cx="2300205" cy="24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4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4175" y="397508"/>
            <a:ext cx="1109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err="1" smtClean="0">
                <a:latin typeface="Chiller" panose="04020404031007020602" pitchFamily="82" charset="0"/>
              </a:rPr>
              <a:t>Lea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decides</a:t>
            </a:r>
            <a:r>
              <a:rPr lang="fr-CA" sz="3600" dirty="0" smtClean="0">
                <a:latin typeface="Chiller" panose="04020404031007020602" pitchFamily="82" charset="0"/>
              </a:rPr>
              <a:t> to </a:t>
            </a:r>
            <a:r>
              <a:rPr lang="fr-CA" sz="3600" u="sng" dirty="0" err="1" smtClean="0">
                <a:latin typeface="Chiller" panose="04020404031007020602" pitchFamily="82" charset="0"/>
              </a:rPr>
              <a:t>visit</a:t>
            </a:r>
            <a:r>
              <a:rPr lang="fr-CA" sz="3600" dirty="0" smtClean="0">
                <a:latin typeface="Chiller" panose="04020404031007020602" pitchFamily="82" charset="0"/>
              </a:rPr>
              <a:t> a </a:t>
            </a:r>
            <a:r>
              <a:rPr lang="fr-CA" sz="3600" u="dash" dirty="0" err="1" smtClean="0">
                <a:latin typeface="Chiller" panose="04020404031007020602" pitchFamily="82" charset="0"/>
              </a:rPr>
              <a:t>terrifying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2400" b="1" u="dash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haunted</a:t>
            </a:r>
            <a:r>
              <a:rPr lang="fr-CA" sz="24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-house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with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her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twin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sister</a:t>
            </a:r>
            <a:r>
              <a:rPr lang="fr-CA" sz="3600" dirty="0" smtClean="0">
                <a:latin typeface="Chiller" panose="04020404031007020602" pitchFamily="82" charset="0"/>
              </a:rPr>
              <a:t>. Emily </a:t>
            </a:r>
            <a:r>
              <a:rPr lang="fr-CA" sz="36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loses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her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sister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err="1" smtClean="0">
                <a:latin typeface="Chiller" panose="04020404031007020602" pitchFamily="82" charset="0"/>
              </a:rPr>
              <a:t>during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the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tour. A </a:t>
            </a:r>
            <a:r>
              <a:rPr lang="fr-CA" sz="2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ghost</a:t>
            </a:r>
            <a:r>
              <a:rPr lang="fr-CA" sz="3600" dirty="0" smtClean="0">
                <a:latin typeface="Chiller" panose="04020404031007020602" pitchFamily="82" charset="0"/>
              </a:rPr>
              <a:t> </a:t>
            </a:r>
            <a:r>
              <a:rPr lang="fr-CA" sz="3600" u="sng" dirty="0" smtClean="0">
                <a:solidFill>
                  <a:srgbClr val="FFFF00"/>
                </a:solidFill>
                <a:latin typeface="Chiller" panose="04020404031007020602" pitchFamily="82" charset="0"/>
              </a:rPr>
              <a:t>scares</a:t>
            </a:r>
            <a:r>
              <a:rPr lang="fr-CA" sz="3600" dirty="0" smtClean="0">
                <a:latin typeface="Chiller" panose="04020404031007020602" pitchFamily="82" charset="0"/>
              </a:rPr>
              <a:t> Emily.</a:t>
            </a:r>
            <a:endParaRPr lang="fr-CA" sz="3600" dirty="0">
              <a:latin typeface="Chiller" panose="040204040310070206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281326"/>
            <a:ext cx="2534241" cy="2700374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4743450" y="1840832"/>
            <a:ext cx="2720224" cy="1931676"/>
          </a:xfrm>
          <a:prstGeom prst="wedgeEllipseCallout">
            <a:avLst>
              <a:gd name="adj1" fmla="val 43940"/>
              <a:gd name="adj2" fmla="val 548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dirty="0">
              <a:latin typeface="Chiller" panose="040204040310070206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8650" y="2709826"/>
            <a:ext cx="207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400" dirty="0">
              <a:latin typeface="Chiller" panose="040204040310070206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5700" y="2494281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5080000" y="2186605"/>
            <a:ext cx="22681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 smtClean="0">
                <a:latin typeface="Chiller" panose="04020404031007020602" pitchFamily="82" charset="0"/>
              </a:rPr>
              <a:t>Lea</a:t>
            </a:r>
            <a:r>
              <a:rPr lang="fr-CA" sz="2400" dirty="0" smtClean="0">
                <a:latin typeface="Chiller" panose="04020404031007020602" pitchFamily="82" charset="0"/>
              </a:rPr>
              <a:t>, </a:t>
            </a:r>
            <a:r>
              <a:rPr lang="fr-CA" sz="2400" u="sng" dirty="0" err="1" smtClean="0">
                <a:latin typeface="Chiller" panose="04020404031007020602" pitchFamily="82" charset="0"/>
              </a:rPr>
              <a:t>I’m</a:t>
            </a:r>
            <a:r>
              <a:rPr lang="fr-CA" sz="2400" dirty="0" smtClean="0">
                <a:latin typeface="Chiller" panose="04020404031007020602" pitchFamily="82" charset="0"/>
              </a:rPr>
              <a:t> to scare. </a:t>
            </a:r>
            <a:r>
              <a:rPr lang="fr-CA" sz="2400" u="sng" dirty="0" smtClean="0">
                <a:latin typeface="Chiller" panose="04020404031007020602" pitchFamily="82" charset="0"/>
              </a:rPr>
              <a:t>Can</a:t>
            </a:r>
            <a:r>
              <a:rPr lang="fr-CA" sz="2400" dirty="0" smtClean="0"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latin typeface="Chiller" panose="04020404031007020602" pitchFamily="82" charset="0"/>
              </a:rPr>
              <a:t>you</a:t>
            </a:r>
            <a:r>
              <a:rPr lang="fr-CA" sz="2400" dirty="0" smtClean="0">
                <a:latin typeface="Chiller" panose="04020404031007020602" pitchFamily="82" charset="0"/>
              </a:rPr>
              <a:t> </a:t>
            </a:r>
            <a:r>
              <a:rPr lang="fr-CA" sz="2400" u="sng" dirty="0" err="1" smtClean="0">
                <a:latin typeface="Chiller" panose="04020404031007020602" pitchFamily="82" charset="0"/>
              </a:rPr>
              <a:t>join</a:t>
            </a:r>
            <a:r>
              <a:rPr lang="fr-CA" sz="2400" dirty="0" smtClean="0">
                <a:latin typeface="Chiller" panose="04020404031007020602" pitchFamily="82" charset="0"/>
              </a:rPr>
              <a:t> me at the </a:t>
            </a:r>
            <a:r>
              <a:rPr lang="fr-CA" sz="2400" u="dashHeavy" dirty="0" err="1" smtClean="0">
                <a:latin typeface="Chiller" panose="04020404031007020602" pitchFamily="82" charset="0"/>
              </a:rPr>
              <a:t>old</a:t>
            </a:r>
            <a:r>
              <a:rPr lang="fr-CA" sz="2400" dirty="0" smtClean="0">
                <a:latin typeface="Chiller" panose="04020404031007020602" pitchFamily="82" charset="0"/>
              </a:rPr>
              <a:t> </a:t>
            </a:r>
            <a:r>
              <a:rPr lang="fr-CA" sz="2000" b="1" dirty="0" err="1" smtClean="0">
                <a:latin typeface="Cooper Black" panose="0208090404030B020404" pitchFamily="18" charset="0"/>
              </a:rPr>
              <a:t>cemetery</a:t>
            </a:r>
            <a:r>
              <a:rPr lang="fr-CA" sz="2000" b="1" dirty="0" smtClean="0">
                <a:latin typeface="Cooper Black" panose="0208090404030B020404" pitchFamily="18" charset="0"/>
              </a:rPr>
              <a:t> </a:t>
            </a:r>
            <a:r>
              <a:rPr lang="fr-CA" sz="2400" b="1" dirty="0" smtClean="0">
                <a:latin typeface="Chiller" panose="04020404031007020602" pitchFamily="82" charset="0"/>
              </a:rPr>
              <a:t>?</a:t>
            </a:r>
            <a:endParaRPr lang="fr-CA" sz="2000" dirty="0" smtClean="0">
              <a:latin typeface="Chiller" panose="04020404031007020602" pitchFamily="82" charset="0"/>
            </a:endParaRPr>
          </a:p>
          <a:p>
            <a:endParaRPr lang="fr-CA" sz="2000" dirty="0">
              <a:latin typeface="Chiller" panose="04020404031007020602" pitchFamily="8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508" r="29942" b="13031"/>
          <a:stretch/>
        </p:blipFill>
        <p:spPr>
          <a:xfrm>
            <a:off x="1383374" y="3148672"/>
            <a:ext cx="1563025" cy="24938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69" y="1820513"/>
            <a:ext cx="2379131" cy="23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breeze.wav"/>
          </p:stSnd>
        </p:sndAc>
      </p:transition>
    </mc:Choice>
    <mc:Fallback xmlns="">
      <p:transition spd="slow">
        <p:blinds dir="vert"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9400" y="444500"/>
            <a:ext cx="1154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At the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old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cemetery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Emily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meets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an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ugly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witch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a </a:t>
            </a:r>
            <a:r>
              <a:rPr lang="fr-CA" sz="3200" u="dash" dirty="0" smtClean="0">
                <a:solidFill>
                  <a:schemeClr val="bg1"/>
                </a:solidFill>
                <a:latin typeface="Chiller" panose="04020404031007020602" pitchFamily="82" charset="0"/>
              </a:rPr>
              <a:t>white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skeleton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a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weird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wizard</a:t>
            </a:r>
            <a:r>
              <a:rPr lang="fr-CA" sz="3200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and a </a:t>
            </a:r>
            <a:r>
              <a:rPr lang="fr-CA" sz="32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mean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demon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sees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Emily </a:t>
            </a:r>
            <a:r>
              <a:rPr lang="fr-CA" sz="3200" u="sng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crying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She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comes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to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reassure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endParaRPr lang="fr-CA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508" r="29942" b="13031"/>
          <a:stretch/>
        </p:blipFill>
        <p:spPr>
          <a:xfrm>
            <a:off x="401180" y="3535752"/>
            <a:ext cx="1660357" cy="26491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15" y="1796462"/>
            <a:ext cx="1638300" cy="190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24" y="1521718"/>
            <a:ext cx="1577636" cy="21334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56" y="4078932"/>
            <a:ext cx="2750652" cy="21059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1" y="3760624"/>
            <a:ext cx="2415947" cy="26797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61164"/>
            <a:ext cx="1905000" cy="1905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68" y="3568747"/>
            <a:ext cx="2534241" cy="27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 0.04746 L 0.0707 0.04746 C 0.08451 0.05024 0.08086 0.05047 0.10026 0.04746 C 0.1013 0.04746 0.10222 0.04584 0.10326 0.04584 C 0.11602 0.04491 0.22266 0.04237 0.22943 0.04213 C 0.23815 0.0382 0.23034 0.04144 0.24623 0.03866 C 0.24883 0.0382 0.25143 0.0375 0.25417 0.03681 C 0.25508 0.03635 0.25599 0.03519 0.25703 0.03519 C 0.26862 0.03519 0.28008 0.03681 0.29167 0.03681 " pathEditMode="relative" ptsTypes="AAAAAAA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37" y="-52806"/>
            <a:ext cx="12601074" cy="69108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508" r="29942" b="13031"/>
          <a:stretch/>
        </p:blipFill>
        <p:spPr>
          <a:xfrm>
            <a:off x="1246605" y="3636140"/>
            <a:ext cx="1663030" cy="26534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3200" y="304800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offers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Emily to go trick-or-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treating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with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Emily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walks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with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sister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on the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street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On the </a:t>
            </a:r>
            <a:r>
              <a:rPr lang="fr-CA" sz="2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street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sees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 lot of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different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disguises</a:t>
            </a:r>
            <a:r>
              <a:rPr lang="fr-CA" sz="3200" dirty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like</a:t>
            </a:r>
            <a:r>
              <a:rPr lang="fr-CA" sz="3200" dirty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: a </a:t>
            </a:r>
            <a:r>
              <a:rPr lang="fr-CA" sz="3200" u="dashHeavy" dirty="0" smtClean="0">
                <a:solidFill>
                  <a:schemeClr val="bg1"/>
                </a:solidFill>
                <a:latin typeface="Chiller" panose="04020404031007020602" pitchFamily="82" charset="0"/>
              </a:rPr>
              <a:t>black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cat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a </a:t>
            </a:r>
            <a:r>
              <a:rPr lang="fr-CA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monster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a </a:t>
            </a:r>
            <a:r>
              <a:rPr lang="fr-CA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zombie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and a </a:t>
            </a:r>
            <a:r>
              <a:rPr lang="fr-CA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bat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Lea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smtClean="0">
                <a:solidFill>
                  <a:srgbClr val="FFFF00"/>
                </a:solidFill>
                <a:latin typeface="Chiller" panose="04020404031007020602" pitchFamily="82" charset="0"/>
              </a:rPr>
              <a:t>shows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sister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the </a:t>
            </a:r>
            <a:r>
              <a:rPr lang="fr-CA" sz="3200" u="dash" dirty="0" smtClean="0">
                <a:solidFill>
                  <a:schemeClr val="bg1"/>
                </a:solidFill>
                <a:latin typeface="Chiller" panose="04020404031007020602" pitchFamily="82" charset="0"/>
              </a:rPr>
              <a:t>black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cat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one.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She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likes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it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 lot.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87" y="3601211"/>
            <a:ext cx="2534241" cy="2700374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2618205" y="2541156"/>
            <a:ext cx="2159000" cy="1661524"/>
          </a:xfrm>
          <a:prstGeom prst="wedgeEllipseCallout">
            <a:avLst>
              <a:gd name="adj1" fmla="val -47379"/>
              <a:gd name="adj2" fmla="val 483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3031829" y="2752965"/>
            <a:ext cx="179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hiller" panose="04020404031007020602" pitchFamily="82" charset="0"/>
              </a:rPr>
              <a:t>I </a:t>
            </a:r>
            <a:r>
              <a:rPr lang="fr-CA" sz="2800" dirty="0" err="1" smtClean="0">
                <a:latin typeface="Chiller" panose="04020404031007020602" pitchFamily="82" charset="0"/>
              </a:rPr>
              <a:t>want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that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000" b="1" dirty="0" smtClean="0">
                <a:latin typeface="Cooper Black" panose="0208090404030B020404" pitchFamily="18" charset="0"/>
              </a:rPr>
              <a:t>costume</a:t>
            </a:r>
            <a:r>
              <a:rPr lang="fr-CA" sz="2800" dirty="0" smtClean="0">
                <a:latin typeface="Chiller" panose="04020404031007020602" pitchFamily="82" charset="0"/>
              </a:rPr>
              <a:t> for </a:t>
            </a:r>
            <a:r>
              <a:rPr lang="fr-CA" sz="2800" dirty="0" err="1" smtClean="0">
                <a:latin typeface="Chiller" panose="04020404031007020602" pitchFamily="82" charset="0"/>
              </a:rPr>
              <a:t>next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year</a:t>
            </a:r>
            <a:r>
              <a:rPr lang="fr-CA" sz="2800" dirty="0" smtClean="0">
                <a:latin typeface="Chiller" panose="04020404031007020602" pitchFamily="82" charset="0"/>
              </a:rPr>
              <a:t>. </a:t>
            </a:r>
          </a:p>
          <a:p>
            <a:endParaRPr lang="fr-CA" sz="2400" dirty="0">
              <a:latin typeface="Chiller" panose="04020404031007020602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89" y="1879336"/>
            <a:ext cx="1548946" cy="1973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44" y="2179260"/>
            <a:ext cx="1785974" cy="1785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88" y="4058442"/>
            <a:ext cx="1746844" cy="23419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72" y="4162674"/>
            <a:ext cx="2964369" cy="15044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850">
            <a:off x="11128231" y="2262472"/>
            <a:ext cx="885969" cy="8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57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r="11975" b="1"/>
          <a:stretch/>
        </p:blipFill>
        <p:spPr>
          <a:xfrm>
            <a:off x="8772919" y="2617611"/>
            <a:ext cx="2560828" cy="36543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7500" y="558800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Emily </a:t>
            </a:r>
            <a:r>
              <a:rPr lang="fr-CA" sz="40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knocks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at a </a:t>
            </a:r>
            <a:r>
              <a:rPr lang="fr-CA" sz="40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doo</a:t>
            </a:r>
            <a:r>
              <a:rPr lang="fr-CA" sz="4000" dirty="0" err="1" smtClean="0">
                <a:latin typeface="Chiller" panose="04020404031007020602" pitchFamily="82" charset="0"/>
              </a:rPr>
              <a:t>r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4000" dirty="0" err="1" smtClean="0">
                <a:latin typeface="Chiller" panose="04020404031007020602" pitchFamily="82" charset="0"/>
              </a:rPr>
              <a:t>w</a:t>
            </a:r>
            <a:r>
              <a:rPr lang="fr-CA" sz="40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hen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 </a:t>
            </a:r>
            <a:r>
              <a:rPr lang="fr-CA" sz="4000" u="dash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spooky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Frankenstein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40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appears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and </a:t>
            </a:r>
            <a:r>
              <a:rPr lang="fr-CA" sz="40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4000" u="sng" dirty="0" err="1" smtClean="0">
                <a:solidFill>
                  <a:srgbClr val="FFFF00"/>
                </a:solidFill>
                <a:latin typeface="Chiller" panose="04020404031007020602" pitchFamily="82" charset="0"/>
              </a:rPr>
              <a:t>gives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her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some</a:t>
            </a:r>
            <a:r>
              <a:rPr lang="fr-CA" sz="4000" dirty="0" smtClean="0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candies</a:t>
            </a:r>
            <a:r>
              <a:rPr lang="fr-CA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.</a:t>
            </a:r>
            <a:endParaRPr lang="fr-CA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02" y="3563436"/>
            <a:ext cx="2534241" cy="2700374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1239902" y="2200185"/>
            <a:ext cx="2311400" cy="1719226"/>
          </a:xfrm>
          <a:prstGeom prst="wedgeEllipseCallout">
            <a:avLst>
              <a:gd name="adj1" fmla="val -38555"/>
              <a:gd name="adj2" fmla="val 606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Bulle ronde 9"/>
          <p:cNvSpPr/>
          <p:nvPr/>
        </p:nvSpPr>
        <p:spPr>
          <a:xfrm>
            <a:off x="3551302" y="2717800"/>
            <a:ext cx="2322872" cy="1866900"/>
          </a:xfrm>
          <a:prstGeom prst="wedgeEllipseCallout">
            <a:avLst>
              <a:gd name="adj1" fmla="val 47450"/>
              <a:gd name="adj2" fmla="val 526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1486915" y="2367300"/>
            <a:ext cx="1900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hiller" panose="04020404031007020602" pitchFamily="82" charset="0"/>
              </a:rPr>
              <a:t>Emily </a:t>
            </a:r>
            <a:r>
              <a:rPr lang="fr-CA" sz="2800" dirty="0" err="1" smtClean="0">
                <a:latin typeface="Chiller" panose="04020404031007020602" pitchFamily="82" charset="0"/>
              </a:rPr>
              <a:t>you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u="sng" dirty="0" smtClean="0">
                <a:latin typeface="Chiller" panose="04020404031007020602" pitchFamily="82" charset="0"/>
              </a:rPr>
              <a:t>have</a:t>
            </a:r>
            <a:r>
              <a:rPr lang="fr-CA" sz="2800" dirty="0" smtClean="0">
                <a:latin typeface="Chiller" panose="04020404031007020602" pitchFamily="82" charset="0"/>
              </a:rPr>
              <a:t> more </a:t>
            </a:r>
            <a:r>
              <a:rPr lang="fr-CA" sz="2000" dirty="0" smtClean="0">
                <a:latin typeface="Cooper Black" panose="0208090404030B020404" pitchFamily="18" charset="0"/>
              </a:rPr>
              <a:t>candies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than</a:t>
            </a:r>
            <a:r>
              <a:rPr lang="fr-CA" sz="2800" dirty="0" smtClean="0">
                <a:latin typeface="Chiller" panose="04020404031007020602" pitchFamily="82" charset="0"/>
              </a:rPr>
              <a:t> me.</a:t>
            </a:r>
            <a:endParaRPr lang="fr-CA" sz="2800" dirty="0">
              <a:latin typeface="Chiller" panose="04020404031007020602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9079" y="3059797"/>
            <a:ext cx="1985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 smtClean="0">
                <a:latin typeface="Chiller" panose="04020404031007020602" pitchFamily="82" charset="0"/>
              </a:rPr>
              <a:t>Don’t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worry</a:t>
            </a:r>
            <a:r>
              <a:rPr lang="fr-CA" sz="2800" dirty="0" smtClean="0">
                <a:latin typeface="Chiller" panose="04020404031007020602" pitchFamily="82" charset="0"/>
              </a:rPr>
              <a:t>! </a:t>
            </a:r>
            <a:r>
              <a:rPr lang="fr-CA" sz="2800" u="sng" dirty="0" err="1" smtClean="0">
                <a:latin typeface="Chiller" panose="04020404031007020602" pitchFamily="82" charset="0"/>
              </a:rPr>
              <a:t>I’m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u="sng" dirty="0" err="1" smtClean="0">
                <a:latin typeface="Chiller" panose="04020404031007020602" pitchFamily="82" charset="0"/>
              </a:rPr>
              <a:t>going</a:t>
            </a:r>
            <a:r>
              <a:rPr lang="fr-CA" sz="2800" dirty="0" smtClean="0">
                <a:latin typeface="Chiller" panose="04020404031007020602" pitchFamily="82" charset="0"/>
              </a:rPr>
              <a:t> to </a:t>
            </a:r>
            <a:r>
              <a:rPr lang="fr-CA" sz="2800" dirty="0" err="1" smtClean="0">
                <a:latin typeface="Chiller" panose="04020404031007020602" pitchFamily="82" charset="0"/>
              </a:rPr>
              <a:t>share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some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with</a:t>
            </a:r>
            <a:r>
              <a:rPr lang="fr-CA" sz="2800" dirty="0" smtClean="0">
                <a:latin typeface="Chiller" panose="04020404031007020602" pitchFamily="82" charset="0"/>
              </a:rPr>
              <a:t> </a:t>
            </a:r>
            <a:r>
              <a:rPr lang="fr-CA" sz="2800" dirty="0" err="1" smtClean="0">
                <a:latin typeface="Chiller" panose="04020404031007020602" pitchFamily="82" charset="0"/>
              </a:rPr>
              <a:t>you</a:t>
            </a:r>
            <a:r>
              <a:rPr lang="fr-CA" sz="2800" dirty="0" smtClean="0">
                <a:latin typeface="Chiller" panose="04020404031007020602" pitchFamily="82" charset="0"/>
              </a:rPr>
              <a:t>.</a:t>
            </a:r>
            <a:endParaRPr lang="fr-CA" sz="2800" dirty="0">
              <a:latin typeface="Chiller" panose="04020404031007020602" pitchFamily="82" charset="0"/>
            </a:endParaRPr>
          </a:p>
        </p:txBody>
      </p:sp>
      <p:sp>
        <p:nvSpPr>
          <p:cNvPr id="14" name="Bulle ronde 13"/>
          <p:cNvSpPr/>
          <p:nvPr/>
        </p:nvSpPr>
        <p:spPr>
          <a:xfrm>
            <a:off x="6248400" y="1371600"/>
            <a:ext cx="3060700" cy="1816100"/>
          </a:xfrm>
          <a:prstGeom prst="wedgeEllipseCallout">
            <a:avLst>
              <a:gd name="adj1" fmla="val 36843"/>
              <a:gd name="adj2" fmla="val 638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3600" dirty="0">
              <a:latin typeface="Chiller" panose="04020404031007020602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48400" y="1755623"/>
            <a:ext cx="405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u="dash" dirty="0" smtClean="0">
                <a:latin typeface="Chiller" panose="04020404031007020602" pitchFamily="82" charset="0"/>
              </a:rPr>
              <a:t>Happy</a:t>
            </a:r>
            <a:r>
              <a:rPr lang="fr-CA" sz="4400" dirty="0" smtClean="0">
                <a:latin typeface="Chiller" panose="04020404031007020602" pitchFamily="82" charset="0"/>
              </a:rPr>
              <a:t> </a:t>
            </a:r>
            <a:r>
              <a:rPr lang="fr-CA" sz="2400" dirty="0" smtClean="0">
                <a:latin typeface="Cooper Black" panose="0208090404030B020404" pitchFamily="18" charset="0"/>
              </a:rPr>
              <a:t>Halloween</a:t>
            </a:r>
            <a:r>
              <a:rPr lang="fr-CA" sz="5400" dirty="0" smtClean="0">
                <a:latin typeface="Chiller" panose="04020404031007020602" pitchFamily="82" charset="0"/>
              </a:rPr>
              <a:t>!</a:t>
            </a:r>
            <a:endParaRPr lang="fr-CA" sz="5400" dirty="0">
              <a:latin typeface="Chiller" panose="04020404031007020602" pitchFamily="8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508" r="29942" b="13031"/>
          <a:stretch/>
        </p:blipFill>
        <p:spPr>
          <a:xfrm>
            <a:off x="499960" y="4178404"/>
            <a:ext cx="1479884" cy="23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55820" y="1949116"/>
            <a:ext cx="818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dirty="0" smtClean="0">
                <a:solidFill>
                  <a:srgbClr val="00B050"/>
                </a:solidFill>
                <a:latin typeface="Broadway" panose="04040905080B02020502" pitchFamily="82" charset="0"/>
              </a:rPr>
              <a:t>The End!</a:t>
            </a:r>
            <a:endParaRPr lang="fr-CA" sz="9600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270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Chiller</vt:lpstr>
      <vt:lpstr>Cooper Black</vt:lpstr>
      <vt:lpstr>Thème Office</vt:lpstr>
      <vt:lpstr>Twin-lloween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École Marie-Clarac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Twins-lloween</dc:title>
  <dc:creator>Inès Majorel</dc:creator>
  <cp:lastModifiedBy>Inès Majorel</cp:lastModifiedBy>
  <cp:revision>28</cp:revision>
  <cp:lastPrinted>2015-10-21T15:28:46Z</cp:lastPrinted>
  <dcterms:created xsi:type="dcterms:W3CDTF">2015-10-13T15:40:47Z</dcterms:created>
  <dcterms:modified xsi:type="dcterms:W3CDTF">2015-10-30T12:53:09Z</dcterms:modified>
</cp:coreProperties>
</file>