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44" y="8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121945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CD76936-73BE-4522-9E04-98A542C37C4D}" type="datetimeFigureOut">
              <a:rPr lang="fr-CA" smtClean="0"/>
              <a:t>2015-11-09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139710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192011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r-FR" smtClean="0"/>
              <a:t>Modifiez les styles du texte du masque</a:t>
            </a:r>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2765195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r-FR" smtClean="0"/>
              <a:t>Modifiez les styles du texte du masque</a:t>
            </a:r>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3283669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2477845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1942303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3839961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317513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348701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r-FR" smtClean="0"/>
              <a:t>Modifiez le style du titre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CD76936-73BE-4522-9E04-98A542C37C4D}" type="datetimeFigureOut">
              <a:rPr lang="fr-CA" smtClean="0"/>
              <a:t>2015-11-09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43366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CCD76936-73BE-4522-9E04-98A542C37C4D}" type="datetimeFigureOut">
              <a:rPr lang="fr-CA" smtClean="0"/>
              <a:t>2015-11-09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21384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CCD76936-73BE-4522-9E04-98A542C37C4D}" type="datetimeFigureOut">
              <a:rPr lang="fr-CA" smtClean="0"/>
              <a:t>2015-11-09</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270988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CCD76936-73BE-4522-9E04-98A542C37C4D}" type="datetimeFigureOut">
              <a:rPr lang="fr-CA" smtClean="0"/>
              <a:t>2015-11-09</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163596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76936-73BE-4522-9E04-98A542C37C4D}" type="datetimeFigureOut">
              <a:rPr lang="fr-CA" smtClean="0"/>
              <a:t>2015-11-09</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2784576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CD76936-73BE-4522-9E04-98A542C37C4D}" type="datetimeFigureOut">
              <a:rPr lang="fr-CA" smtClean="0"/>
              <a:t>2015-11-09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252556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a:xfrm>
            <a:off x="6399212" y="5883275"/>
            <a:ext cx="914400" cy="365125"/>
          </a:xfrm>
        </p:spPr>
        <p:txBody>
          <a:bodyPr/>
          <a:lstStyle/>
          <a:p>
            <a:fld id="{CCD76936-73BE-4522-9E04-98A542C37C4D}" type="datetimeFigureOut">
              <a:rPr lang="fr-CA" smtClean="0"/>
              <a:t>2015-11-09</a:t>
            </a:fld>
            <a:endParaRPr lang="fr-CA"/>
          </a:p>
        </p:txBody>
      </p:sp>
      <p:sp>
        <p:nvSpPr>
          <p:cNvPr id="6" name="Footer Placeholder 5"/>
          <p:cNvSpPr>
            <a:spLocks noGrp="1"/>
          </p:cNvSpPr>
          <p:nvPr>
            <p:ph type="ftr" sz="quarter" idx="11"/>
          </p:nvPr>
        </p:nvSpPr>
        <p:spPr>
          <a:xfrm>
            <a:off x="1141412" y="5883275"/>
            <a:ext cx="5105400" cy="365125"/>
          </a:xfrm>
        </p:spPr>
        <p:txBody>
          <a:bodyPr/>
          <a:lstStyle/>
          <a:p>
            <a:endParaRPr lang="fr-CA"/>
          </a:p>
        </p:txBody>
      </p:sp>
      <p:sp>
        <p:nvSpPr>
          <p:cNvPr id="7" name="Slide Number Placeholder 6"/>
          <p:cNvSpPr>
            <a:spLocks noGrp="1"/>
          </p:cNvSpPr>
          <p:nvPr>
            <p:ph type="sldNum" sz="quarter" idx="12"/>
          </p:nvPr>
        </p:nvSpPr>
        <p:spPr>
          <a:xfrm>
            <a:off x="10742612" y="5883275"/>
            <a:ext cx="322567" cy="365125"/>
          </a:xfrm>
        </p:spPr>
        <p:txBody>
          <a:bodyPr/>
          <a:lstStyle/>
          <a:p>
            <a:fld id="{8ACF8A3B-B3AD-4414-BA05-623A46253600}" type="slidenum">
              <a:rPr lang="fr-CA" smtClean="0"/>
              <a:t>‹N°›</a:t>
            </a:fld>
            <a:endParaRPr lang="fr-CA"/>
          </a:p>
        </p:txBody>
      </p:sp>
    </p:spTree>
    <p:extLst>
      <p:ext uri="{BB962C8B-B14F-4D97-AF65-F5344CB8AC3E}">
        <p14:creationId xmlns:p14="http://schemas.microsoft.com/office/powerpoint/2010/main" val="356678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CD76936-73BE-4522-9E04-98A542C37C4D}" type="datetimeFigureOut">
              <a:rPr lang="fr-CA" smtClean="0"/>
              <a:t>2015-11-09</a:t>
            </a:fld>
            <a:endParaRPr lang="fr-CA"/>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r-CA"/>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ACF8A3B-B3AD-4414-BA05-623A46253600}" type="slidenum">
              <a:rPr lang="fr-CA" smtClean="0"/>
              <a:t>‹N°›</a:t>
            </a:fld>
            <a:endParaRPr lang="fr-CA"/>
          </a:p>
        </p:txBody>
      </p:sp>
    </p:spTree>
    <p:extLst>
      <p:ext uri="{BB962C8B-B14F-4D97-AF65-F5344CB8AC3E}">
        <p14:creationId xmlns:p14="http://schemas.microsoft.com/office/powerpoint/2010/main" val="4488226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36.png"/><Relationship Id="rId12" Type="http://schemas.openxmlformats.org/officeDocument/2006/relationships/image" Target="../media/image33.png"/><Relationship Id="rId17" Type="http://schemas.microsoft.com/office/2007/relationships/hdphoto" Target="../media/hdphoto13.wdp"/><Relationship Id="rId2" Type="http://schemas.openxmlformats.org/officeDocument/2006/relationships/image" Target="../media/image30.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2.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37.gif"/><Relationship Id="rId4" Type="http://schemas.openxmlformats.org/officeDocument/2006/relationships/image" Target="../media/image35.png"/><Relationship Id="rId9" Type="http://schemas.openxmlformats.org/officeDocument/2006/relationships/image" Target="../media/image25.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14.wdp"/><Relationship Id="rId7" Type="http://schemas.openxmlformats.org/officeDocument/2006/relationships/image" Target="../media/image33.png"/><Relationship Id="rId12"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5.png"/><Relationship Id="rId5" Type="http://schemas.microsoft.com/office/2007/relationships/hdphoto" Target="../media/hdphoto7.wdp"/><Relationship Id="rId10" Type="http://schemas.microsoft.com/office/2007/relationships/hdphoto" Target="../media/hdphoto15.wdp"/><Relationship Id="rId4" Type="http://schemas.openxmlformats.org/officeDocument/2006/relationships/image" Target="../media/image30.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gif"/><Relationship Id="rId12"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3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14500" y="1435100"/>
            <a:ext cx="9182100" cy="2874963"/>
          </a:xfrm>
        </p:spPr>
        <p:txBody>
          <a:bodyPr>
            <a:noAutofit/>
          </a:bodyPr>
          <a:lstStyle/>
          <a:p>
            <a:r>
              <a:rPr lang="fr-CA" sz="9600" dirty="0" smtClean="0">
                <a:effectLst>
                  <a:outerShdw blurRad="38100" dist="38100" dir="2700000" algn="tl">
                    <a:srgbClr val="000000">
                      <a:alpha val="43137"/>
                    </a:srgbClr>
                  </a:outerShdw>
                </a:effectLst>
                <a:latin typeface="Chiller" panose="04020404031007020602" pitchFamily="82" charset="0"/>
              </a:rPr>
              <a:t>The </a:t>
            </a:r>
            <a:r>
              <a:rPr lang="fr-CA" sz="9600" u="dash" dirty="0">
                <a:effectLst>
                  <a:outerShdw blurRad="38100" dist="38100" dir="2700000" algn="tl">
                    <a:srgbClr val="000000">
                      <a:alpha val="43137"/>
                    </a:srgbClr>
                  </a:outerShdw>
                </a:effectLst>
                <a:uFill>
                  <a:solidFill>
                    <a:srgbClr val="FF0000"/>
                  </a:solidFill>
                </a:uFill>
                <a:latin typeface="Chiller" panose="04020404031007020602" pitchFamily="82" charset="0"/>
              </a:rPr>
              <a:t>F</a:t>
            </a:r>
            <a:r>
              <a:rPr lang="fr-CA" sz="9600" u="dash" dirty="0" smtClean="0">
                <a:effectLst>
                  <a:outerShdw blurRad="38100" dist="38100" dir="2700000" algn="tl">
                    <a:srgbClr val="000000">
                      <a:alpha val="43137"/>
                    </a:srgbClr>
                  </a:outerShdw>
                </a:effectLst>
                <a:uFill>
                  <a:solidFill>
                    <a:srgbClr val="FF0000"/>
                  </a:solidFill>
                </a:uFill>
                <a:latin typeface="Chiller" panose="04020404031007020602" pitchFamily="82" charset="0"/>
              </a:rPr>
              <a:t>rightening</a:t>
            </a:r>
            <a:r>
              <a:rPr lang="fr-CA" sz="9600" dirty="0" smtClean="0">
                <a:effectLst>
                  <a:outerShdw blurRad="38100" dist="38100" dir="2700000" algn="tl">
                    <a:srgbClr val="000000">
                      <a:alpha val="43137"/>
                    </a:srgbClr>
                  </a:outerShdw>
                </a:effectLst>
                <a:latin typeface="Chiller" panose="04020404031007020602" pitchFamily="82" charset="0"/>
              </a:rPr>
              <a:t> </a:t>
            </a:r>
            <a:r>
              <a:rPr lang="fr-CA" sz="9600" u="dash" dirty="0">
                <a:effectLst>
                  <a:outerShdw blurRad="38100" dist="38100" dir="2700000" algn="tl">
                    <a:srgbClr val="000000">
                      <a:alpha val="43137"/>
                    </a:srgbClr>
                  </a:outerShdw>
                </a:effectLst>
                <a:uFill>
                  <a:solidFill>
                    <a:srgbClr val="FF0000"/>
                  </a:solidFill>
                </a:uFill>
                <a:latin typeface="Chiller" panose="04020404031007020602" pitchFamily="82" charset="0"/>
              </a:rPr>
              <a:t>R</a:t>
            </a:r>
            <a:r>
              <a:rPr lang="fr-CA" sz="9600" u="dash" dirty="0" smtClean="0">
                <a:effectLst>
                  <a:outerShdw blurRad="38100" dist="38100" dir="2700000" algn="tl">
                    <a:srgbClr val="000000">
                      <a:alpha val="43137"/>
                    </a:srgbClr>
                  </a:outerShdw>
                </a:effectLst>
                <a:uFill>
                  <a:solidFill>
                    <a:srgbClr val="FF0000"/>
                  </a:solidFill>
                </a:uFill>
                <a:latin typeface="Chiller" panose="04020404031007020602" pitchFamily="82" charset="0"/>
              </a:rPr>
              <a:t>ight </a:t>
            </a:r>
            <a:r>
              <a:rPr lang="fr-CA" sz="9600" dirty="0" smtClean="0">
                <a:effectLst>
                  <a:outerShdw blurRad="38100" dist="38100" dir="2700000" algn="tl">
                    <a:srgbClr val="000000">
                      <a:alpha val="43137"/>
                    </a:srgbClr>
                  </a:outerShdw>
                </a:effectLst>
                <a:latin typeface="Chiller" panose="04020404031007020602" pitchFamily="82" charset="0"/>
              </a:rPr>
              <a:t>Street.</a:t>
            </a:r>
            <a:endParaRPr lang="fr-CA" sz="9600" dirty="0">
              <a:effectLst>
                <a:outerShdw blurRad="38100" dist="38100" dir="2700000" algn="tl">
                  <a:srgbClr val="000000">
                    <a:alpha val="43137"/>
                  </a:srgbClr>
                </a:outerShdw>
              </a:effectLst>
              <a:latin typeface="Chiller" panose="04020404031007020602" pitchFamily="82" charset="0"/>
            </a:endParaRPr>
          </a:p>
        </p:txBody>
      </p:sp>
      <p:sp>
        <p:nvSpPr>
          <p:cNvPr id="3" name="Sous-titre 2"/>
          <p:cNvSpPr>
            <a:spLocks noGrp="1"/>
          </p:cNvSpPr>
          <p:nvPr>
            <p:ph type="subTitle" idx="1"/>
          </p:nvPr>
        </p:nvSpPr>
        <p:spPr>
          <a:xfrm>
            <a:off x="4081460" y="4851456"/>
            <a:ext cx="4427539" cy="1612844"/>
          </a:xfrm>
        </p:spPr>
        <p:txBody>
          <a:bodyPr>
            <a:noAutofit/>
          </a:bodyPr>
          <a:lstStyle/>
          <a:p>
            <a:r>
              <a:rPr lang="fr-CA" sz="2800" dirty="0" smtClean="0">
                <a:latin typeface="Chiller" panose="04020404031007020602" pitchFamily="82" charset="0"/>
              </a:rPr>
              <a:t>By </a:t>
            </a:r>
            <a:r>
              <a:rPr lang="fr-CA" sz="2800" dirty="0">
                <a:latin typeface="Chiller" panose="04020404031007020602" pitchFamily="82" charset="0"/>
              </a:rPr>
              <a:t>C</a:t>
            </a:r>
            <a:r>
              <a:rPr lang="fr-CA" sz="2800" dirty="0" smtClean="0">
                <a:latin typeface="Chiller" panose="04020404031007020602" pitchFamily="82" charset="0"/>
              </a:rPr>
              <a:t>atherine and Nelly</a:t>
            </a:r>
          </a:p>
          <a:p>
            <a:r>
              <a:rPr lang="fr-CA" sz="2800" dirty="0" smtClean="0">
                <a:latin typeface="Chiller" panose="04020404031007020602" pitchFamily="82" charset="0"/>
              </a:rPr>
              <a:t>Intensive English</a:t>
            </a:r>
          </a:p>
          <a:p>
            <a:r>
              <a:rPr lang="fr-CA" sz="2800" dirty="0" smtClean="0">
                <a:latin typeface="Chiller" panose="04020404031007020602" pitchFamily="82" charset="0"/>
              </a:rPr>
              <a:t>October 31</a:t>
            </a:r>
            <a:endParaRPr lang="fr-CA" sz="2800" dirty="0">
              <a:latin typeface="Chiller" panose="04020404031007020602" pitchFamily="82" charset="0"/>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6353" r="25103"/>
          <a:stretch/>
        </p:blipFill>
        <p:spPr>
          <a:xfrm>
            <a:off x="631823" y="143891"/>
            <a:ext cx="1701801" cy="6435741"/>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6353" r="25103"/>
          <a:stretch/>
        </p:blipFill>
        <p:spPr>
          <a:xfrm>
            <a:off x="10388598" y="245491"/>
            <a:ext cx="1701801" cy="6435741"/>
          </a:xfrm>
          <a:prstGeom prst="rect">
            <a:avLst/>
          </a:prstGeom>
        </p:spPr>
      </p:pic>
    </p:spTree>
    <p:extLst>
      <p:ext uri="{BB962C8B-B14F-4D97-AF65-F5344CB8AC3E}">
        <p14:creationId xmlns:p14="http://schemas.microsoft.com/office/powerpoint/2010/main" val="26474067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89200" y="1"/>
            <a:ext cx="6565900" cy="1193800"/>
          </a:xfrm>
        </p:spPr>
        <p:txBody>
          <a:bodyPr>
            <a:normAutofit/>
          </a:bodyPr>
          <a:lstStyle/>
          <a:p>
            <a:pPr marL="0" indent="0" algn="ctr">
              <a:buNone/>
            </a:pPr>
            <a:r>
              <a:rPr lang="fr-CA" sz="2400" dirty="0" smtClean="0">
                <a:latin typeface="Andalus" panose="02020603050405020304" pitchFamily="18" charset="-78"/>
                <a:cs typeface="Andalus" panose="02020603050405020304" pitchFamily="18" charset="-78"/>
              </a:rPr>
              <a:t>In the </a:t>
            </a:r>
            <a:r>
              <a:rPr lang="fr-CA" sz="2400" b="1" dirty="0" smtClean="0">
                <a:latin typeface="Andalus" panose="02020603050405020304" pitchFamily="18" charset="-78"/>
                <a:cs typeface="Andalus" panose="02020603050405020304" pitchFamily="18" charset="-78"/>
              </a:rPr>
              <a:t>darkness</a:t>
            </a:r>
            <a:r>
              <a:rPr lang="fr-CA" sz="2400" dirty="0" smtClean="0">
                <a:latin typeface="Andalus" panose="02020603050405020304" pitchFamily="18" charset="-78"/>
                <a:cs typeface="Andalus" panose="02020603050405020304" pitchFamily="18" charset="-78"/>
              </a:rPr>
              <a:t>, they </a:t>
            </a:r>
            <a:r>
              <a:rPr lang="fr-CA" sz="2400" dirty="0" smtClean="0">
                <a:solidFill>
                  <a:srgbClr val="00B0F0"/>
                </a:solidFill>
                <a:latin typeface="Andalus" panose="02020603050405020304" pitchFamily="18" charset="-78"/>
                <a:cs typeface="Andalus" panose="02020603050405020304" pitchFamily="18" charset="-78"/>
              </a:rPr>
              <a:t>bring</a:t>
            </a:r>
            <a:r>
              <a:rPr lang="fr-CA" sz="2400" dirty="0" smtClean="0">
                <a:latin typeface="Andalus" panose="02020603050405020304" pitchFamily="18" charset="-78"/>
                <a:cs typeface="Andalus" panose="02020603050405020304" pitchFamily="18" charset="-78"/>
              </a:rPr>
              <a:t> Alice home. On their way they </a:t>
            </a:r>
            <a:r>
              <a:rPr lang="fr-CA" sz="2400" dirty="0" smtClean="0">
                <a:solidFill>
                  <a:srgbClr val="00B0F0"/>
                </a:solidFill>
                <a:latin typeface="Andalus" panose="02020603050405020304" pitchFamily="18" charset="-78"/>
                <a:cs typeface="Andalus" panose="02020603050405020304" pitchFamily="18" charset="-78"/>
              </a:rPr>
              <a:t>see</a:t>
            </a:r>
            <a:r>
              <a:rPr lang="fr-CA" sz="2400" dirty="0" smtClean="0">
                <a:latin typeface="Andalus" panose="02020603050405020304" pitchFamily="18" charset="-78"/>
                <a:cs typeface="Andalus" panose="02020603050405020304" pitchFamily="18" charset="-78"/>
              </a:rPr>
              <a:t> a </a:t>
            </a:r>
            <a:r>
              <a:rPr lang="fr-CA" sz="2400" u="dash" dirty="0" smtClean="0">
                <a:uFill>
                  <a:solidFill>
                    <a:srgbClr val="FF0000"/>
                  </a:solidFill>
                </a:uFill>
                <a:latin typeface="Andalus" panose="02020603050405020304" pitchFamily="18" charset="-78"/>
                <a:cs typeface="Andalus" panose="02020603050405020304" pitchFamily="18" charset="-78"/>
              </a:rPr>
              <a:t>black</a:t>
            </a:r>
            <a:r>
              <a:rPr lang="fr-CA" sz="2400" dirty="0" smtClean="0">
                <a:latin typeface="Andalus" panose="02020603050405020304" pitchFamily="18" charset="-78"/>
                <a:cs typeface="Andalus" panose="02020603050405020304" pitchFamily="18" charset="-78"/>
              </a:rPr>
              <a:t> </a:t>
            </a:r>
            <a:r>
              <a:rPr lang="fr-CA" sz="2400" b="1" dirty="0" smtClean="0">
                <a:latin typeface="Andalus" panose="02020603050405020304" pitchFamily="18" charset="-78"/>
                <a:cs typeface="Andalus" panose="02020603050405020304" pitchFamily="18" charset="-78"/>
              </a:rPr>
              <a:t>cat</a:t>
            </a:r>
            <a:r>
              <a:rPr lang="fr-CA" sz="2400" dirty="0" smtClean="0">
                <a:latin typeface="Andalus" panose="02020603050405020304" pitchFamily="18" charset="-78"/>
                <a:cs typeface="Andalus" panose="02020603050405020304" pitchFamily="18" charset="-78"/>
              </a:rPr>
              <a:t>, a  </a:t>
            </a:r>
            <a:r>
              <a:rPr lang="fr-CA" sz="2400" b="1" dirty="0" smtClean="0">
                <a:latin typeface="Andalus" panose="02020603050405020304" pitchFamily="18" charset="-78"/>
                <a:cs typeface="Andalus" panose="02020603050405020304" pitchFamily="18" charset="-78"/>
              </a:rPr>
              <a:t>skull</a:t>
            </a:r>
            <a:r>
              <a:rPr lang="fr-CA" sz="2400" dirty="0" smtClean="0">
                <a:latin typeface="Andalus" panose="02020603050405020304" pitchFamily="18" charset="-78"/>
                <a:cs typeface="Andalus" panose="02020603050405020304" pitchFamily="18" charset="-78"/>
              </a:rPr>
              <a:t>, some </a:t>
            </a:r>
            <a:r>
              <a:rPr lang="fr-CA" sz="2400" b="1" dirty="0" smtClean="0">
                <a:latin typeface="Andalus" panose="02020603050405020304" pitchFamily="18" charset="-78"/>
                <a:cs typeface="Andalus" panose="02020603050405020304" pitchFamily="18" charset="-78"/>
              </a:rPr>
              <a:t>spiders</a:t>
            </a:r>
            <a:r>
              <a:rPr lang="fr-CA" sz="2400" dirty="0" smtClean="0">
                <a:latin typeface="Andalus" panose="02020603050405020304" pitchFamily="18" charset="-78"/>
                <a:cs typeface="Andalus" panose="02020603050405020304" pitchFamily="18" charset="-78"/>
              </a:rPr>
              <a:t> and a </a:t>
            </a:r>
            <a:r>
              <a:rPr lang="fr-CA" sz="2400" b="1" dirty="0" err="1" smtClean="0">
                <a:latin typeface="Andalus" panose="02020603050405020304" pitchFamily="18" charset="-78"/>
                <a:cs typeface="Andalus" panose="02020603050405020304" pitchFamily="18" charset="-78"/>
              </a:rPr>
              <a:t>pumkin</a:t>
            </a:r>
            <a:r>
              <a:rPr lang="fr-CA" sz="2400" dirty="0" smtClean="0">
                <a:latin typeface="Andalus" panose="02020603050405020304" pitchFamily="18" charset="-78"/>
                <a:cs typeface="Andalus" panose="02020603050405020304" pitchFamily="18" charset="-78"/>
              </a:rPr>
              <a:t>.</a:t>
            </a:r>
            <a:endParaRPr lang="fr-CA" sz="2400" dirty="0">
              <a:latin typeface="Andalus" panose="02020603050405020304" pitchFamily="18" charset="-78"/>
              <a:cs typeface="Andalus" panose="02020603050405020304" pitchFamily="18" charset="-78"/>
            </a:endParaRPr>
          </a:p>
        </p:txBody>
      </p:sp>
      <p:sp>
        <p:nvSpPr>
          <p:cNvPr id="2" name="Bulle ronde 1"/>
          <p:cNvSpPr/>
          <p:nvPr/>
        </p:nvSpPr>
        <p:spPr>
          <a:xfrm>
            <a:off x="6954786" y="1411786"/>
            <a:ext cx="2540000" cy="18288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I </a:t>
            </a:r>
            <a:r>
              <a:rPr lang="fr-CA" dirty="0" smtClean="0">
                <a:solidFill>
                  <a:srgbClr val="00B0F0"/>
                </a:solidFill>
                <a:latin typeface="Andalus" panose="02020603050405020304" pitchFamily="18" charset="-78"/>
                <a:cs typeface="Andalus" panose="02020603050405020304" pitchFamily="18" charset="-78"/>
              </a:rPr>
              <a:t>don’t like </a:t>
            </a:r>
            <a:r>
              <a:rPr lang="fr-CA" b="1" dirty="0" smtClean="0">
                <a:latin typeface="Andalus" panose="02020603050405020304" pitchFamily="18" charset="-78"/>
                <a:cs typeface="Andalus" panose="02020603050405020304" pitchFamily="18" charset="-78"/>
              </a:rPr>
              <a:t>pumkin</a:t>
            </a:r>
            <a:r>
              <a:rPr lang="fr-CA" dirty="0" smtClean="0">
                <a:latin typeface="Andalus" panose="02020603050405020304" pitchFamily="18" charset="-78"/>
                <a:cs typeface="Andalus" panose="02020603050405020304" pitchFamily="18" charset="-78"/>
              </a:rPr>
              <a:t>.</a:t>
            </a:r>
            <a:endParaRPr lang="fr-CA" dirty="0">
              <a:latin typeface="Andalus" panose="02020603050405020304" pitchFamily="18" charset="-78"/>
              <a:cs typeface="Andalus" panose="02020603050405020304" pitchFamily="18" charset="-78"/>
            </a:endParaRPr>
          </a:p>
        </p:txBody>
      </p:sp>
      <p:sp>
        <p:nvSpPr>
          <p:cNvPr id="4" name="Bulle ronde 3"/>
          <p:cNvSpPr/>
          <p:nvPr/>
        </p:nvSpPr>
        <p:spPr>
          <a:xfrm>
            <a:off x="2806700" y="1003872"/>
            <a:ext cx="1663700" cy="17399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I </a:t>
            </a:r>
            <a:r>
              <a:rPr lang="fr-CA" dirty="0" smtClean="0">
                <a:solidFill>
                  <a:srgbClr val="00B0F0"/>
                </a:solidFill>
                <a:latin typeface="Andalus" panose="02020603050405020304" pitchFamily="18" charset="-78"/>
                <a:cs typeface="Andalus" panose="02020603050405020304" pitchFamily="18" charset="-78"/>
              </a:rPr>
              <a:t>am </a:t>
            </a:r>
            <a:r>
              <a:rPr lang="fr-CA" dirty="0" smtClean="0">
                <a:latin typeface="Andalus" panose="02020603050405020304" pitchFamily="18" charset="-78"/>
                <a:cs typeface="Andalus" panose="02020603050405020304" pitchFamily="18" charset="-78"/>
              </a:rPr>
              <a:t>affraid of</a:t>
            </a:r>
          </a:p>
          <a:p>
            <a:pPr algn="ctr"/>
            <a:r>
              <a:rPr lang="fr-CA" b="1" dirty="0">
                <a:latin typeface="Andalus" panose="02020603050405020304" pitchFamily="18" charset="-78"/>
                <a:cs typeface="Andalus" panose="02020603050405020304" pitchFamily="18" charset="-78"/>
              </a:rPr>
              <a:t>s</a:t>
            </a:r>
            <a:r>
              <a:rPr lang="fr-CA" b="1" dirty="0" smtClean="0">
                <a:latin typeface="Andalus" panose="02020603050405020304" pitchFamily="18" charset="-78"/>
                <a:cs typeface="Andalus" panose="02020603050405020304" pitchFamily="18" charset="-78"/>
              </a:rPr>
              <a:t>piders</a:t>
            </a:r>
            <a:r>
              <a:rPr lang="fr-CA" dirty="0" smtClean="0">
                <a:latin typeface="Andalus" panose="02020603050405020304" pitchFamily="18" charset="-78"/>
                <a:cs typeface="Andalus" panose="02020603050405020304" pitchFamily="18" charset="-78"/>
              </a:rPr>
              <a:t>.</a:t>
            </a:r>
            <a:endParaRPr lang="fr-CA" dirty="0">
              <a:latin typeface="Andalus" panose="02020603050405020304" pitchFamily="18" charset="-78"/>
              <a:cs typeface="Andalus" panose="02020603050405020304" pitchFamily="18" charset="-78"/>
            </a:endParaRPr>
          </a:p>
        </p:txBody>
      </p:sp>
      <p:sp>
        <p:nvSpPr>
          <p:cNvPr id="5" name="Bulle ronde 4"/>
          <p:cNvSpPr/>
          <p:nvPr/>
        </p:nvSpPr>
        <p:spPr>
          <a:xfrm>
            <a:off x="5296930" y="2435137"/>
            <a:ext cx="1587500" cy="13589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I </a:t>
            </a:r>
            <a:r>
              <a:rPr lang="fr-CA" dirty="0" smtClean="0">
                <a:solidFill>
                  <a:srgbClr val="00B0F0"/>
                </a:solidFill>
                <a:latin typeface="Andalus" panose="02020603050405020304" pitchFamily="18" charset="-78"/>
                <a:cs typeface="Andalus" panose="02020603050405020304" pitchFamily="18" charset="-78"/>
              </a:rPr>
              <a:t>hate </a:t>
            </a:r>
            <a:r>
              <a:rPr lang="fr-CA" b="1" dirty="0" smtClean="0">
                <a:latin typeface="Andalus" panose="02020603050405020304" pitchFamily="18" charset="-78"/>
                <a:cs typeface="Andalus" panose="02020603050405020304" pitchFamily="18" charset="-78"/>
              </a:rPr>
              <a:t>cats</a:t>
            </a:r>
            <a:r>
              <a:rPr lang="fr-CA" dirty="0" smtClean="0">
                <a:latin typeface="Andalus" panose="02020603050405020304" pitchFamily="18" charset="-78"/>
                <a:cs typeface="Andalus" panose="02020603050405020304" pitchFamily="18" charset="-78"/>
              </a:rPr>
              <a:t>!</a:t>
            </a:r>
            <a:endParaRPr lang="fr-CA" dirty="0">
              <a:latin typeface="Andalus" panose="02020603050405020304" pitchFamily="18" charset="-78"/>
              <a:cs typeface="Andalus" panose="02020603050405020304" pitchFamily="18" charset="-78"/>
            </a:endParaRPr>
          </a:p>
        </p:txBody>
      </p:sp>
      <p:sp>
        <p:nvSpPr>
          <p:cNvPr id="6" name="Bulle ronde 5"/>
          <p:cNvSpPr/>
          <p:nvPr/>
        </p:nvSpPr>
        <p:spPr>
          <a:xfrm>
            <a:off x="10268122" y="81721"/>
            <a:ext cx="1727200" cy="16637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This </a:t>
            </a:r>
            <a:r>
              <a:rPr lang="fr-CA" b="1" dirty="0" smtClean="0">
                <a:latin typeface="Andalus" panose="02020603050405020304" pitchFamily="18" charset="-78"/>
                <a:cs typeface="Andalus" panose="02020603050405020304" pitchFamily="18" charset="-78"/>
              </a:rPr>
              <a:t>skull</a:t>
            </a:r>
            <a:r>
              <a:rPr lang="fr-CA" dirty="0" smtClean="0">
                <a:latin typeface="Andalus" panose="02020603050405020304" pitchFamily="18" charset="-78"/>
                <a:cs typeface="Andalus" panose="02020603050405020304" pitchFamily="18" charset="-78"/>
              </a:rPr>
              <a:t> </a:t>
            </a:r>
            <a:r>
              <a:rPr lang="fr-CA" dirty="0" smtClean="0">
                <a:solidFill>
                  <a:srgbClr val="00B050"/>
                </a:solidFill>
                <a:latin typeface="Andalus" panose="02020603050405020304" pitchFamily="18" charset="-78"/>
                <a:cs typeface="Andalus" panose="02020603050405020304" pitchFamily="18" charset="-78"/>
              </a:rPr>
              <a:t>is</a:t>
            </a:r>
          </a:p>
          <a:p>
            <a:pPr algn="ctr"/>
            <a:r>
              <a:rPr lang="fr-CA" u="dash" dirty="0" smtClean="0">
                <a:uFill>
                  <a:solidFill>
                    <a:srgbClr val="FF0000"/>
                  </a:solidFill>
                </a:uFill>
                <a:latin typeface="Andalus" panose="02020603050405020304" pitchFamily="18" charset="-78"/>
                <a:cs typeface="Andalus" panose="02020603050405020304" pitchFamily="18" charset="-78"/>
              </a:rPr>
              <a:t>terrifying !</a:t>
            </a:r>
            <a:endParaRPr lang="fr-CA" u="dash" dirty="0">
              <a:uFill>
                <a:solidFill>
                  <a:srgbClr val="FF0000"/>
                </a:solidFill>
              </a:uFill>
              <a:latin typeface="Andalus" panose="02020603050405020304" pitchFamily="18" charset="-78"/>
              <a:cs typeface="Andalus" panose="02020603050405020304" pitchFamily="18" charset="-78"/>
            </a:endParaRPr>
          </a:p>
        </p:txBody>
      </p:sp>
      <p:pic>
        <p:nvPicPr>
          <p:cNvPr id="10" name="Picture 4" descr="http://comps.canstockphoto.fr/can-stock-photo_csp15758986.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6809" l="922" r="99770"/>
                    </a14:imgEffect>
                  </a14:imgLayer>
                </a14:imgProps>
              </a:ext>
              <a:ext uri="{28A0092B-C50C-407E-A947-70E740481C1C}">
                <a14:useLocalDpi xmlns:a14="http://schemas.microsoft.com/office/drawing/2010/main" val="0"/>
              </a:ext>
            </a:extLst>
          </a:blip>
          <a:srcRect/>
          <a:stretch>
            <a:fillRect/>
          </a:stretch>
        </p:blipFill>
        <p:spPr bwMode="auto">
          <a:xfrm flipH="1">
            <a:off x="9168713" y="836376"/>
            <a:ext cx="3171568" cy="41853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thumbs.dreamstime.com/z/clipart-images-graphiques-d-araign%C3%A9e-de-dessin-anim%C3%A9-323440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4154" r="94000"/>
                    </a14:imgEffect>
                  </a14:imgLayer>
                </a14:imgProps>
              </a:ext>
              <a:ext uri="{28A0092B-C50C-407E-A947-70E740481C1C}">
                <a14:useLocalDpi xmlns:a14="http://schemas.microsoft.com/office/drawing/2010/main" val="0"/>
              </a:ext>
            </a:extLst>
          </a:blip>
          <a:srcRect/>
          <a:stretch>
            <a:fillRect/>
          </a:stretch>
        </p:blipFill>
        <p:spPr bwMode="auto">
          <a:xfrm>
            <a:off x="193426" y="369351"/>
            <a:ext cx="2183354" cy="19970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6387617"/>
            <a:ext cx="12192000" cy="470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735" y="2705844"/>
            <a:ext cx="1840234" cy="408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thumbs.dreamstime.com/z/magicien-de-dessin-anim%C3%A9-avec-le-personnel-19380589.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08" b="99462" l="6573" r="89859"/>
                    </a14:imgEffect>
                  </a14:imgLayer>
                </a14:imgProps>
              </a:ext>
              <a:ext uri="{28A0092B-C50C-407E-A947-70E740481C1C}">
                <a14:useLocalDpi xmlns:a14="http://schemas.microsoft.com/office/drawing/2010/main" val="0"/>
              </a:ext>
            </a:extLst>
          </a:blip>
          <a:srcRect/>
          <a:stretch>
            <a:fillRect/>
          </a:stretch>
        </p:blipFill>
        <p:spPr bwMode="auto">
          <a:xfrm flipH="1">
            <a:off x="2257742" y="2686268"/>
            <a:ext cx="2761613" cy="39365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572" y="3240586"/>
            <a:ext cx="1801855" cy="36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alvita.a.l.pic.centerblog.net/4cc0ceca.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422158" y="4568614"/>
            <a:ext cx="1707612" cy="2339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petitemimine.p.e.pic.centerblog.net/b063af87.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129770" y="4059539"/>
            <a:ext cx="1754660" cy="2563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comps.canstockphoto.fr/can-stock-photo_csp10884449.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6383" l="9769" r="89974"/>
                    </a14:imgEffect>
                  </a14:imgLayer>
                </a14:imgProps>
              </a:ext>
              <a:ext uri="{28A0092B-C50C-407E-A947-70E740481C1C}">
                <a14:useLocalDpi xmlns:a14="http://schemas.microsoft.com/office/drawing/2010/main" val="0"/>
              </a:ext>
            </a:extLst>
          </a:blip>
          <a:srcRect/>
          <a:stretch>
            <a:fillRect/>
          </a:stretch>
        </p:blipFill>
        <p:spPr bwMode="auto">
          <a:xfrm flipH="1">
            <a:off x="7362559" y="3364946"/>
            <a:ext cx="2540000" cy="39524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dn5.coloritou.com/dessins/peindre/201147/e0826bb43bb65820e28c1ba42e8756cd.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830" b="98723" l="9901" r="89901"/>
                    </a14:imgEffect>
                  </a14:imgLayer>
                </a14:imgProps>
              </a:ext>
              <a:ext uri="{28A0092B-C50C-407E-A947-70E740481C1C}">
                <a14:useLocalDpi xmlns:a14="http://schemas.microsoft.com/office/drawing/2010/main" val="0"/>
              </a:ext>
            </a:extLst>
          </a:blip>
          <a:srcRect/>
          <a:stretch>
            <a:fillRect/>
          </a:stretch>
        </p:blipFill>
        <p:spPr bwMode="auto">
          <a:xfrm>
            <a:off x="6433401" y="5006856"/>
            <a:ext cx="2043336" cy="19017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humbs.dreamstime.com/z/cr%C3%A2ne-de-dessin-anim%C3%A9-13797789.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6835" l="6000" r="90000"/>
                    </a14:imgEffect>
                  </a14:imgLayer>
                </a14:imgProps>
              </a:ext>
              <a:ext uri="{28A0092B-C50C-407E-A947-70E740481C1C}">
                <a14:useLocalDpi xmlns:a14="http://schemas.microsoft.com/office/drawing/2010/main" val="0"/>
              </a:ext>
            </a:extLst>
          </a:blip>
          <a:srcRect/>
          <a:stretch>
            <a:fillRect/>
          </a:stretch>
        </p:blipFill>
        <p:spPr bwMode="auto">
          <a:xfrm>
            <a:off x="10522464" y="5341173"/>
            <a:ext cx="1584240" cy="169420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210962" y="0"/>
            <a:ext cx="45719" cy="836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0129192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thumbs.dreamstime.com/z/maison-simple-27536177.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00" b="89815" l="2308" r="97231"/>
                    </a14:imgEffect>
                  </a14:imgLayer>
                </a14:imgProps>
              </a:ext>
              <a:ext uri="{28A0092B-C50C-407E-A947-70E740481C1C}">
                <a14:useLocalDpi xmlns:a14="http://schemas.microsoft.com/office/drawing/2010/main" val="0"/>
              </a:ext>
            </a:extLst>
          </a:blip>
          <a:srcRect/>
          <a:stretch>
            <a:fillRect/>
          </a:stretch>
        </p:blipFill>
        <p:spPr bwMode="auto">
          <a:xfrm>
            <a:off x="2509661" y="-342418"/>
            <a:ext cx="7136048" cy="813780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2717800" y="0"/>
            <a:ext cx="6464300" cy="1333501"/>
          </a:xfrm>
        </p:spPr>
        <p:txBody>
          <a:bodyPr>
            <a:normAutofit/>
          </a:bodyPr>
          <a:lstStyle/>
          <a:p>
            <a:pPr marL="0" indent="0" algn="ctr">
              <a:buNone/>
            </a:pPr>
            <a:r>
              <a:rPr lang="fr-CA" sz="2400" dirty="0" smtClean="0">
                <a:latin typeface="Andalus" panose="02020603050405020304" pitchFamily="18" charset="-78"/>
                <a:cs typeface="Andalus" panose="02020603050405020304" pitchFamily="18" charset="-78"/>
              </a:rPr>
              <a:t>Twenty minutes later, they </a:t>
            </a:r>
            <a:r>
              <a:rPr lang="fr-CA" sz="2400" dirty="0" smtClean="0">
                <a:solidFill>
                  <a:srgbClr val="00B0F0"/>
                </a:solidFill>
                <a:latin typeface="Andalus" panose="02020603050405020304" pitchFamily="18" charset="-78"/>
                <a:cs typeface="Andalus" panose="02020603050405020304" pitchFamily="18" charset="-78"/>
              </a:rPr>
              <a:t>are</a:t>
            </a:r>
            <a:r>
              <a:rPr lang="fr-CA" sz="2400" dirty="0" smtClean="0">
                <a:latin typeface="Andalus" panose="02020603050405020304" pitchFamily="18" charset="-78"/>
                <a:cs typeface="Andalus" panose="02020603050405020304" pitchFamily="18" charset="-78"/>
              </a:rPr>
              <a:t> at Alice’s home. They </a:t>
            </a:r>
            <a:r>
              <a:rPr lang="fr-CA" sz="2400" dirty="0" smtClean="0">
                <a:solidFill>
                  <a:srgbClr val="00B0F0"/>
                </a:solidFill>
                <a:latin typeface="Andalus" panose="02020603050405020304" pitchFamily="18" charset="-78"/>
                <a:cs typeface="Andalus" panose="02020603050405020304" pitchFamily="18" charset="-78"/>
              </a:rPr>
              <a:t>are</a:t>
            </a:r>
            <a:r>
              <a:rPr lang="fr-CA" sz="2400" dirty="0" smtClean="0">
                <a:latin typeface="Andalus" panose="02020603050405020304" pitchFamily="18" charset="-78"/>
                <a:cs typeface="Andalus" panose="02020603050405020304" pitchFamily="18" charset="-78"/>
              </a:rPr>
              <a:t> safe and sound. The </a:t>
            </a:r>
            <a:r>
              <a:rPr lang="fr-CA" sz="2400" b="1" dirty="0" smtClean="0">
                <a:latin typeface="Andalus" panose="02020603050405020304" pitchFamily="18" charset="-78"/>
                <a:cs typeface="Andalus" panose="02020603050405020304" pitchFamily="18" charset="-78"/>
              </a:rPr>
              <a:t>monsters</a:t>
            </a:r>
            <a:r>
              <a:rPr lang="fr-CA" sz="2400" dirty="0" smtClean="0">
                <a:latin typeface="Andalus" panose="02020603050405020304" pitchFamily="18" charset="-78"/>
                <a:cs typeface="Andalus" panose="02020603050405020304" pitchFamily="18" charset="-78"/>
              </a:rPr>
              <a:t> and the </a:t>
            </a:r>
            <a:r>
              <a:rPr lang="fr-CA" sz="2400" u="dash" dirty="0" smtClean="0">
                <a:uFill>
                  <a:solidFill>
                    <a:srgbClr val="FF0000"/>
                  </a:solidFill>
                </a:uFill>
                <a:latin typeface="Andalus" panose="02020603050405020304" pitchFamily="18" charset="-78"/>
                <a:cs typeface="Andalus" panose="02020603050405020304" pitchFamily="18" charset="-78"/>
              </a:rPr>
              <a:t>two</a:t>
            </a:r>
            <a:r>
              <a:rPr lang="fr-CA" sz="2400" dirty="0" smtClean="0">
                <a:latin typeface="Andalus" panose="02020603050405020304" pitchFamily="18" charset="-78"/>
                <a:cs typeface="Andalus" panose="02020603050405020304" pitchFamily="18" charset="-78"/>
              </a:rPr>
              <a:t> girls </a:t>
            </a:r>
            <a:r>
              <a:rPr lang="fr-CA" sz="2400" dirty="0" smtClean="0">
                <a:solidFill>
                  <a:srgbClr val="00B0F0"/>
                </a:solidFill>
                <a:latin typeface="Andalus" panose="02020603050405020304" pitchFamily="18" charset="-78"/>
                <a:cs typeface="Andalus" panose="02020603050405020304" pitchFamily="18" charset="-78"/>
              </a:rPr>
              <a:t>share</a:t>
            </a:r>
            <a:r>
              <a:rPr lang="fr-CA" sz="2400" dirty="0" smtClean="0">
                <a:latin typeface="Andalus" panose="02020603050405020304" pitchFamily="18" charset="-78"/>
                <a:cs typeface="Andalus" panose="02020603050405020304" pitchFamily="18" charset="-78"/>
              </a:rPr>
              <a:t> their </a:t>
            </a:r>
            <a:r>
              <a:rPr lang="fr-CA" sz="2400" b="1" dirty="0" smtClean="0">
                <a:latin typeface="Andalus" panose="02020603050405020304" pitchFamily="18" charset="-78"/>
                <a:cs typeface="Andalus" panose="02020603050405020304" pitchFamily="18" charset="-78"/>
              </a:rPr>
              <a:t>candies</a:t>
            </a:r>
            <a:r>
              <a:rPr lang="fr-CA" sz="2400" dirty="0" smtClean="0">
                <a:latin typeface="Andalus" panose="02020603050405020304" pitchFamily="18" charset="-78"/>
                <a:cs typeface="Andalus" panose="02020603050405020304" pitchFamily="18" charset="-78"/>
              </a:rPr>
              <a:t>.</a:t>
            </a:r>
            <a:endParaRPr lang="fr-CA" sz="2400" dirty="0">
              <a:latin typeface="Andalus" panose="02020603050405020304" pitchFamily="18" charset="-78"/>
              <a:cs typeface="Andalus" panose="02020603050405020304" pitchFamily="18" charset="-78"/>
            </a:endParaRPr>
          </a:p>
        </p:txBody>
      </p:sp>
      <p:sp>
        <p:nvSpPr>
          <p:cNvPr id="2" name="Bulle ronde 1"/>
          <p:cNvSpPr/>
          <p:nvPr/>
        </p:nvSpPr>
        <p:spPr>
          <a:xfrm>
            <a:off x="9437151" y="819820"/>
            <a:ext cx="2667000" cy="201929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Thank you </a:t>
            </a:r>
            <a:r>
              <a:rPr lang="fr-CA" u="dash" dirty="0" smtClean="0">
                <a:uFill>
                  <a:solidFill>
                    <a:srgbClr val="FF0000"/>
                  </a:solidFill>
                </a:uFill>
                <a:latin typeface="Andalus" panose="02020603050405020304" pitchFamily="18" charset="-78"/>
                <a:cs typeface="Andalus" panose="02020603050405020304" pitchFamily="18" charset="-78"/>
              </a:rPr>
              <a:t>very much</a:t>
            </a:r>
            <a:r>
              <a:rPr lang="fr-CA" dirty="0" smtClean="0">
                <a:latin typeface="Andalus" panose="02020603050405020304" pitchFamily="18" charset="-78"/>
                <a:cs typeface="Andalus" panose="02020603050405020304" pitchFamily="18" charset="-78"/>
              </a:rPr>
              <a:t>.</a:t>
            </a:r>
            <a:endParaRPr lang="fr-CA" dirty="0">
              <a:latin typeface="Andalus" panose="02020603050405020304" pitchFamily="18" charset="-78"/>
              <a:cs typeface="Andalus" panose="02020603050405020304" pitchFamily="18" charset="-78"/>
            </a:endParaRPr>
          </a:p>
        </p:txBody>
      </p:sp>
      <p:sp>
        <p:nvSpPr>
          <p:cNvPr id="4" name="Bulle ronde 3"/>
          <p:cNvSpPr/>
          <p:nvPr/>
        </p:nvSpPr>
        <p:spPr>
          <a:xfrm>
            <a:off x="3547128" y="2044698"/>
            <a:ext cx="2844800" cy="19050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You</a:t>
            </a:r>
            <a:r>
              <a:rPr lang="fr-CA" dirty="0" smtClean="0">
                <a:solidFill>
                  <a:srgbClr val="00B0F0"/>
                </a:solidFill>
                <a:latin typeface="Andalus" panose="02020603050405020304" pitchFamily="18" charset="-78"/>
                <a:cs typeface="Andalus" panose="02020603050405020304" pitchFamily="18" charset="-78"/>
              </a:rPr>
              <a:t>’re</a:t>
            </a:r>
            <a:r>
              <a:rPr lang="fr-CA" dirty="0" smtClean="0">
                <a:latin typeface="Andalus" panose="02020603050405020304" pitchFamily="18" charset="-78"/>
                <a:cs typeface="Andalus" panose="02020603050405020304" pitchFamily="18" charset="-78"/>
              </a:rPr>
              <a:t> welcome</a:t>
            </a:r>
            <a:r>
              <a:rPr lang="fr-CA" dirty="0">
                <a:latin typeface="Andalus" panose="02020603050405020304" pitchFamily="18" charset="-78"/>
                <a:cs typeface="Andalus" panose="02020603050405020304" pitchFamily="18" charset="-78"/>
              </a:rPr>
              <a:t>!</a:t>
            </a:r>
          </a:p>
        </p:txBody>
      </p:sp>
      <p:pic>
        <p:nvPicPr>
          <p:cNvPr id="9" name="Picture 4" descr="http://comps.canstockphoto.fr/can-stock-photo_csp1575898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809" l="922" r="99770"/>
                    </a14:imgEffect>
                  </a14:imgLayer>
                </a14:imgProps>
              </a:ext>
              <a:ext uri="{28A0092B-C50C-407E-A947-70E740481C1C}">
                <a14:useLocalDpi xmlns:a14="http://schemas.microsoft.com/office/drawing/2010/main" val="0"/>
              </a:ext>
            </a:extLst>
          </a:blip>
          <a:srcRect/>
          <a:stretch>
            <a:fillRect/>
          </a:stretch>
        </p:blipFill>
        <p:spPr bwMode="auto">
          <a:xfrm>
            <a:off x="-2735" y="-67548"/>
            <a:ext cx="3503426" cy="37940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61438"/>
            <a:ext cx="12192000" cy="296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Picture 6" descr="http://petitemimine.p.e.pic.centerblog.net/b063af8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640" y="4440390"/>
            <a:ext cx="2256398" cy="2269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comps.canstockphoto.fr/can-stock-photo_csp10884449.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6383" l="9769" r="89974"/>
                    </a14:imgEffect>
                  </a14:imgLayer>
                </a14:imgProps>
              </a:ext>
              <a:ext uri="{28A0092B-C50C-407E-A947-70E740481C1C}">
                <a14:useLocalDpi xmlns:a14="http://schemas.microsoft.com/office/drawing/2010/main" val="0"/>
              </a:ext>
            </a:extLst>
          </a:blip>
          <a:srcRect/>
          <a:stretch>
            <a:fillRect/>
          </a:stretch>
        </p:blipFill>
        <p:spPr bwMode="auto">
          <a:xfrm>
            <a:off x="2126078" y="3819721"/>
            <a:ext cx="2749225" cy="33216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humbs.dreamstime.com/z/magicien-de-dessin-anim%C3%A9-avec-le-personnel-19380589.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08" b="99462" l="6573" r="89859"/>
                    </a14:imgEffect>
                  </a14:imgLayer>
                </a14:imgProps>
              </a:ext>
              <a:ext uri="{28A0092B-C50C-407E-A947-70E740481C1C}">
                <a14:useLocalDpi xmlns:a14="http://schemas.microsoft.com/office/drawing/2010/main" val="0"/>
              </a:ext>
            </a:extLst>
          </a:blip>
          <a:srcRect/>
          <a:stretch>
            <a:fillRect/>
          </a:stretch>
        </p:blipFill>
        <p:spPr bwMode="auto">
          <a:xfrm>
            <a:off x="-256796" y="2771626"/>
            <a:ext cx="3348672" cy="4086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1166" y="3085738"/>
            <a:ext cx="2013022" cy="405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34697" y="2839119"/>
            <a:ext cx="1840234" cy="408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riangle isocèle 11"/>
          <p:cNvSpPr/>
          <p:nvPr/>
        </p:nvSpPr>
        <p:spPr>
          <a:xfrm rot="19184738">
            <a:off x="3381553" y="1581320"/>
            <a:ext cx="395417" cy="926756"/>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13" name="Triangle isocèle 12"/>
          <p:cNvSpPr/>
          <p:nvPr/>
        </p:nvSpPr>
        <p:spPr>
          <a:xfrm rot="15249697">
            <a:off x="2952970" y="2894247"/>
            <a:ext cx="412932" cy="954859"/>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14" name="Triangle isocèle 13"/>
          <p:cNvSpPr/>
          <p:nvPr/>
        </p:nvSpPr>
        <p:spPr>
          <a:xfrm rot="9509907">
            <a:off x="5499839" y="3819721"/>
            <a:ext cx="480831" cy="620669"/>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502485755"/>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62100" y="1482725"/>
            <a:ext cx="9271000" cy="3521075"/>
          </a:xfrm>
        </p:spPr>
        <p:txBody>
          <a:bodyPr>
            <a:noAutofit/>
          </a:bodyPr>
          <a:lstStyle/>
          <a:p>
            <a:pPr marL="0" indent="0">
              <a:buNone/>
            </a:pPr>
            <a:r>
              <a:rPr lang="fr-CA" sz="25000" dirty="0" smtClean="0">
                <a:latin typeface="Chiller" panose="04020404031007020602" pitchFamily="82" charset="0"/>
                <a:cs typeface="Andalus" panose="02020603050405020304" pitchFamily="18" charset="-78"/>
              </a:rPr>
              <a:t>THE END</a:t>
            </a:r>
            <a:endParaRPr lang="fr-CA" sz="25000" dirty="0">
              <a:latin typeface="Chiller" panose="04020404031007020602" pitchFamily="82" charset="0"/>
              <a:cs typeface="Andalus" panose="02020603050405020304" pitchFamily="18" charset="-78"/>
            </a:endParaRPr>
          </a:p>
        </p:txBody>
      </p:sp>
    </p:spTree>
    <p:extLst>
      <p:ext uri="{BB962C8B-B14F-4D97-AF65-F5344CB8AC3E}">
        <p14:creationId xmlns:p14="http://schemas.microsoft.com/office/powerpoint/2010/main" val="38385155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201276" y="-107351"/>
            <a:ext cx="9403224" cy="6965351"/>
          </a:xfrm>
          <a:prstGeom prst="rect">
            <a:avLst/>
          </a:prstGeom>
        </p:spPr>
      </p:pic>
      <p:sp>
        <p:nvSpPr>
          <p:cNvPr id="2" name="Titre 1"/>
          <p:cNvSpPr>
            <a:spLocks noGrp="1"/>
          </p:cNvSpPr>
          <p:nvPr>
            <p:ph type="ctrTitle"/>
          </p:nvPr>
        </p:nvSpPr>
        <p:spPr>
          <a:xfrm>
            <a:off x="1676400" y="84815"/>
            <a:ext cx="7969250" cy="1960706"/>
          </a:xfrm>
        </p:spPr>
        <p:txBody>
          <a:bodyPr>
            <a:noAutofit/>
          </a:bodyPr>
          <a:lstStyle/>
          <a:p>
            <a:r>
              <a:rPr lang="fr-CA" sz="2400" dirty="0" smtClean="0">
                <a:latin typeface="Andalus" panose="02020603050405020304" pitchFamily="18" charset="-78"/>
                <a:cs typeface="Andalus" panose="02020603050405020304" pitchFamily="18" charset="-78"/>
              </a:rPr>
              <a:t>It’</a:t>
            </a:r>
            <a:r>
              <a:rPr lang="fr-CA" sz="2400" dirty="0" smtClean="0">
                <a:solidFill>
                  <a:srgbClr val="00B050"/>
                </a:solidFill>
                <a:latin typeface="Andalus" panose="02020603050405020304" pitchFamily="18" charset="-78"/>
                <a:cs typeface="Andalus" panose="02020603050405020304" pitchFamily="18" charset="-78"/>
              </a:rPr>
              <a:t>s</a:t>
            </a:r>
            <a:r>
              <a:rPr lang="fr-CA" sz="2400" dirty="0" smtClean="0">
                <a:latin typeface="Andalus" panose="02020603050405020304" pitchFamily="18" charset="-78"/>
                <a:cs typeface="Andalus" panose="02020603050405020304" pitchFamily="18" charset="-78"/>
              </a:rPr>
              <a:t> </a:t>
            </a:r>
            <a:r>
              <a:rPr lang="fr-CA" sz="2400" dirty="0">
                <a:latin typeface="Andalus" panose="02020603050405020304" pitchFamily="18" charset="-78"/>
                <a:cs typeface="Andalus" panose="02020603050405020304" pitchFamily="18" charset="-78"/>
              </a:rPr>
              <a:t>October 31 and </a:t>
            </a:r>
            <a:r>
              <a:rPr lang="fr-CA" sz="2400" u="dash" dirty="0">
                <a:uFill>
                  <a:solidFill>
                    <a:srgbClr val="FF0000"/>
                  </a:solidFill>
                </a:uFill>
                <a:latin typeface="Andalus" panose="02020603050405020304" pitchFamily="18" charset="-78"/>
                <a:cs typeface="Andalus" panose="02020603050405020304" pitchFamily="18" charset="-78"/>
              </a:rPr>
              <a:t>all</a:t>
            </a:r>
            <a:r>
              <a:rPr lang="fr-CA" sz="2400" dirty="0">
                <a:latin typeface="Andalus" panose="02020603050405020304" pitchFamily="18" charset="-78"/>
                <a:cs typeface="Andalus" panose="02020603050405020304" pitchFamily="18" charset="-78"/>
              </a:rPr>
              <a:t> the students </a:t>
            </a:r>
            <a:r>
              <a:rPr lang="fr-CA" sz="2400" dirty="0">
                <a:solidFill>
                  <a:srgbClr val="00B0F0"/>
                </a:solidFill>
                <a:latin typeface="Andalus" panose="02020603050405020304" pitchFamily="18" charset="-78"/>
                <a:cs typeface="Andalus" panose="02020603050405020304" pitchFamily="18" charset="-78"/>
              </a:rPr>
              <a:t>are</a:t>
            </a:r>
            <a:r>
              <a:rPr lang="fr-CA" sz="2400" dirty="0">
                <a:solidFill>
                  <a:srgbClr val="7030A0"/>
                </a:solidFill>
                <a:latin typeface="Andalus" panose="02020603050405020304" pitchFamily="18" charset="-78"/>
                <a:cs typeface="Andalus" panose="02020603050405020304" pitchFamily="18" charset="-78"/>
              </a:rPr>
              <a:t> </a:t>
            </a:r>
            <a:r>
              <a:rPr lang="fr-CA" sz="2400" dirty="0">
                <a:latin typeface="Andalus" panose="02020603050405020304" pitchFamily="18" charset="-78"/>
                <a:cs typeface="Andalus" panose="02020603050405020304" pitchFamily="18" charset="-78"/>
              </a:rPr>
              <a:t>in class</a:t>
            </a:r>
            <a:r>
              <a:rPr lang="fr-CA" sz="2400" dirty="0" smtClean="0">
                <a:latin typeface="Andalus" panose="02020603050405020304" pitchFamily="18" charset="-78"/>
                <a:cs typeface="Andalus" panose="02020603050405020304" pitchFamily="18" charset="-78"/>
              </a:rPr>
              <a:t>. Gaby </a:t>
            </a:r>
            <a:r>
              <a:rPr lang="fr-CA" sz="2400" dirty="0">
                <a:solidFill>
                  <a:srgbClr val="00B050"/>
                </a:solidFill>
                <a:latin typeface="Andalus" panose="02020603050405020304" pitchFamily="18" charset="-78"/>
                <a:cs typeface="Andalus" panose="02020603050405020304" pitchFamily="18" charset="-78"/>
              </a:rPr>
              <a:t>is </a:t>
            </a:r>
            <a:r>
              <a:rPr lang="fr-CA" sz="2400" dirty="0">
                <a:latin typeface="Andalus" panose="02020603050405020304" pitchFamily="18" charset="-78"/>
                <a:cs typeface="Andalus" panose="02020603050405020304" pitchFamily="18" charset="-78"/>
              </a:rPr>
              <a:t>impatient </a:t>
            </a:r>
            <a:r>
              <a:rPr lang="fr-CA" sz="2400" dirty="0" smtClean="0">
                <a:latin typeface="Andalus" panose="02020603050405020304" pitchFamily="18" charset="-78"/>
                <a:cs typeface="Andalus" panose="02020603050405020304" pitchFamily="18" charset="-78"/>
              </a:rPr>
              <a:t>to go </a:t>
            </a:r>
            <a:r>
              <a:rPr lang="fr-CA" sz="2400" dirty="0">
                <a:latin typeface="Andalus" panose="02020603050405020304" pitchFamily="18" charset="-78"/>
                <a:cs typeface="Andalus" panose="02020603050405020304" pitchFamily="18" charset="-78"/>
              </a:rPr>
              <a:t>trick or </a:t>
            </a:r>
            <a:r>
              <a:rPr lang="fr-CA" sz="2400" dirty="0" smtClean="0">
                <a:latin typeface="Andalus" panose="02020603050405020304" pitchFamily="18" charset="-78"/>
                <a:cs typeface="Andalus" panose="02020603050405020304" pitchFamily="18" charset="-78"/>
              </a:rPr>
              <a:t>treating </a:t>
            </a:r>
            <a:r>
              <a:rPr lang="fr-CA" sz="2400" dirty="0">
                <a:latin typeface="Andalus" panose="02020603050405020304" pitchFamily="18" charset="-78"/>
                <a:cs typeface="Andalus" panose="02020603050405020304" pitchFamily="18" charset="-78"/>
              </a:rPr>
              <a:t>but Alice </a:t>
            </a:r>
            <a:r>
              <a:rPr lang="fr-CA" sz="2400" dirty="0">
                <a:solidFill>
                  <a:srgbClr val="00B050"/>
                </a:solidFill>
                <a:latin typeface="Andalus" panose="02020603050405020304" pitchFamily="18" charset="-78"/>
                <a:cs typeface="Andalus" panose="02020603050405020304" pitchFamily="18" charset="-78"/>
              </a:rPr>
              <a:t>is</a:t>
            </a:r>
            <a:r>
              <a:rPr lang="fr-CA" sz="2400" dirty="0">
                <a:latin typeface="Andalus" panose="02020603050405020304" pitchFamily="18" charset="-78"/>
                <a:cs typeface="Andalus" panose="02020603050405020304" pitchFamily="18" charset="-78"/>
              </a:rPr>
              <a:t> </a:t>
            </a:r>
            <a:r>
              <a:rPr lang="fr-CA" sz="2400" dirty="0" smtClean="0">
                <a:latin typeface="Andalus" panose="02020603050405020304" pitchFamily="18" charset="-78"/>
                <a:cs typeface="Andalus" panose="02020603050405020304" pitchFamily="18" charset="-78"/>
              </a:rPr>
              <a:t>scared to go. </a:t>
            </a:r>
            <a:r>
              <a:rPr lang="fr-CA" sz="2400" dirty="0">
                <a:latin typeface="Andalus" panose="02020603050405020304" pitchFamily="18" charset="-78"/>
                <a:cs typeface="Andalus" panose="02020603050405020304" pitchFamily="18" charset="-78"/>
              </a:rPr>
              <a:t>When the bell </a:t>
            </a:r>
            <a:r>
              <a:rPr lang="fr-CA" sz="2400" dirty="0">
                <a:solidFill>
                  <a:srgbClr val="00B050"/>
                </a:solidFill>
                <a:latin typeface="Andalus" panose="02020603050405020304" pitchFamily="18" charset="-78"/>
                <a:cs typeface="Andalus" panose="02020603050405020304" pitchFamily="18" charset="-78"/>
              </a:rPr>
              <a:t>rings</a:t>
            </a:r>
            <a:r>
              <a:rPr lang="fr-CA" sz="2400" dirty="0">
                <a:latin typeface="Andalus" panose="02020603050405020304" pitchFamily="18" charset="-78"/>
                <a:cs typeface="Andalus" panose="02020603050405020304" pitchFamily="18" charset="-78"/>
              </a:rPr>
              <a:t> Gaby </a:t>
            </a:r>
            <a:r>
              <a:rPr lang="fr-CA" sz="2400" dirty="0">
                <a:solidFill>
                  <a:srgbClr val="00B050"/>
                </a:solidFill>
                <a:latin typeface="Andalus" panose="02020603050405020304" pitchFamily="18" charset="-78"/>
                <a:cs typeface="Andalus" panose="02020603050405020304" pitchFamily="18" charset="-78"/>
              </a:rPr>
              <a:t>runs</a:t>
            </a:r>
            <a:r>
              <a:rPr lang="fr-CA" sz="2400" dirty="0">
                <a:latin typeface="Andalus" panose="02020603050405020304" pitchFamily="18" charset="-78"/>
                <a:cs typeface="Andalus" panose="02020603050405020304" pitchFamily="18" charset="-78"/>
              </a:rPr>
              <a:t> to the </a:t>
            </a:r>
            <a:r>
              <a:rPr lang="fr-CA" sz="2400" dirty="0" smtClean="0">
                <a:latin typeface="Andalus" panose="02020603050405020304" pitchFamily="18" charset="-78"/>
                <a:cs typeface="Andalus" panose="02020603050405020304" pitchFamily="18" charset="-78"/>
              </a:rPr>
              <a:t>school’s door. </a:t>
            </a:r>
            <a:r>
              <a:rPr lang="fr-CA" sz="2400" dirty="0">
                <a:latin typeface="Andalus" panose="02020603050405020304" pitchFamily="18" charset="-78"/>
                <a:cs typeface="Andalus" panose="02020603050405020304" pitchFamily="18" charset="-78"/>
              </a:rPr>
              <a:t>Alice </a:t>
            </a:r>
            <a:r>
              <a:rPr lang="fr-CA" sz="2400" dirty="0">
                <a:solidFill>
                  <a:srgbClr val="00B050"/>
                </a:solidFill>
                <a:latin typeface="Andalus" panose="02020603050405020304" pitchFamily="18" charset="-78"/>
                <a:cs typeface="Andalus" panose="02020603050405020304" pitchFamily="18" charset="-78"/>
              </a:rPr>
              <a:t>walks </a:t>
            </a:r>
            <a:r>
              <a:rPr lang="fr-CA" sz="2400" u="dash" dirty="0" smtClean="0">
                <a:uFill>
                  <a:solidFill>
                    <a:srgbClr val="FF0000"/>
                  </a:solidFill>
                </a:uFill>
                <a:latin typeface="Andalus" panose="02020603050405020304" pitchFamily="18" charset="-78"/>
                <a:cs typeface="Andalus" panose="02020603050405020304" pitchFamily="18" charset="-78"/>
              </a:rPr>
              <a:t>very slowly</a:t>
            </a:r>
            <a:r>
              <a:rPr lang="fr-CA" sz="2400" dirty="0" smtClean="0">
                <a:latin typeface="Andalus" panose="02020603050405020304" pitchFamily="18" charset="-78"/>
                <a:cs typeface="Andalus" panose="02020603050405020304" pitchFamily="18" charset="-78"/>
              </a:rPr>
              <a:t>. </a:t>
            </a:r>
            <a:r>
              <a:rPr lang="fr-CA" sz="2400" dirty="0">
                <a:latin typeface="Andalus" panose="02020603050405020304" pitchFamily="18" charset="-78"/>
                <a:cs typeface="Andalus" panose="02020603050405020304" pitchFamily="18" charset="-78"/>
              </a:rPr>
              <a:t>A </a:t>
            </a:r>
            <a:r>
              <a:rPr lang="fr-CA" sz="2400" u="dash" dirty="0">
                <a:uFill>
                  <a:solidFill>
                    <a:srgbClr val="FF0000"/>
                  </a:solidFill>
                </a:uFill>
                <a:latin typeface="Andalus" panose="02020603050405020304" pitchFamily="18" charset="-78"/>
                <a:cs typeface="Andalus" panose="02020603050405020304" pitchFamily="18" charset="-78"/>
              </a:rPr>
              <a:t>little</a:t>
            </a:r>
            <a:r>
              <a:rPr lang="fr-CA" sz="2400" dirty="0">
                <a:latin typeface="Andalus" panose="02020603050405020304" pitchFamily="18" charset="-78"/>
                <a:cs typeface="Andalus" panose="02020603050405020304" pitchFamily="18" charset="-78"/>
              </a:rPr>
              <a:t> bit later the </a:t>
            </a:r>
            <a:r>
              <a:rPr lang="fr-CA" sz="2400" u="dash" dirty="0">
                <a:uFill>
                  <a:solidFill>
                    <a:srgbClr val="FF0000"/>
                  </a:solidFill>
                </a:uFill>
                <a:latin typeface="Andalus" panose="02020603050405020304" pitchFamily="18" charset="-78"/>
                <a:cs typeface="Andalus" panose="02020603050405020304" pitchFamily="18" charset="-78"/>
              </a:rPr>
              <a:t>two </a:t>
            </a:r>
            <a:r>
              <a:rPr lang="fr-CA" sz="2400" dirty="0">
                <a:latin typeface="Andalus" panose="02020603050405020304" pitchFamily="18" charset="-78"/>
                <a:cs typeface="Andalus" panose="02020603050405020304" pitchFamily="18" charset="-78"/>
              </a:rPr>
              <a:t>girls </a:t>
            </a:r>
            <a:r>
              <a:rPr lang="fr-CA" sz="2400" dirty="0">
                <a:solidFill>
                  <a:srgbClr val="00B0F0"/>
                </a:solidFill>
                <a:latin typeface="Andalus" panose="02020603050405020304" pitchFamily="18" charset="-78"/>
                <a:cs typeface="Andalus" panose="02020603050405020304" pitchFamily="18" charset="-78"/>
              </a:rPr>
              <a:t>are</a:t>
            </a:r>
            <a:r>
              <a:rPr lang="fr-CA" sz="2400" dirty="0">
                <a:latin typeface="Andalus" panose="02020603050405020304" pitchFamily="18" charset="-78"/>
                <a:cs typeface="Andalus" panose="02020603050405020304" pitchFamily="18" charset="-78"/>
              </a:rPr>
              <a:t> at the </a:t>
            </a:r>
            <a:r>
              <a:rPr lang="fr-CA" sz="2400" dirty="0" smtClean="0">
                <a:latin typeface="Andalus" panose="02020603050405020304" pitchFamily="18" charset="-78"/>
                <a:cs typeface="Andalus" panose="02020603050405020304" pitchFamily="18" charset="-78"/>
              </a:rPr>
              <a:t>door.  </a:t>
            </a:r>
            <a:endParaRPr lang="fr-CA" sz="2400" dirty="0">
              <a:latin typeface="Andalus" panose="02020603050405020304" pitchFamily="18" charset="-78"/>
              <a:cs typeface="Andalus" panose="02020603050405020304" pitchFamily="18" charset="-78"/>
            </a:endParaRPr>
          </a:p>
        </p:txBody>
      </p:sp>
      <p:sp>
        <p:nvSpPr>
          <p:cNvPr id="3" name="Bulle ronde 2"/>
          <p:cNvSpPr/>
          <p:nvPr/>
        </p:nvSpPr>
        <p:spPr>
          <a:xfrm>
            <a:off x="8240150" y="2570602"/>
            <a:ext cx="2641600" cy="137795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solidFill>
                  <a:schemeClr val="bg1"/>
                </a:solidFill>
                <a:latin typeface="Andalus" panose="02020603050405020304" pitchFamily="18" charset="-78"/>
                <a:cs typeface="Andalus" panose="02020603050405020304" pitchFamily="18" charset="-78"/>
              </a:rPr>
              <a:t>HA! What</a:t>
            </a:r>
            <a:r>
              <a:rPr lang="fr-CA" dirty="0">
                <a:solidFill>
                  <a:schemeClr val="bg1"/>
                </a:solidFill>
                <a:latin typeface="Andalus" panose="02020603050405020304" pitchFamily="18" charset="-78"/>
                <a:cs typeface="Andalus" panose="02020603050405020304" pitchFamily="18" charset="-78"/>
              </a:rPr>
              <a:t> </a:t>
            </a:r>
            <a:r>
              <a:rPr lang="fr-CA" dirty="0" smtClean="0">
                <a:solidFill>
                  <a:schemeClr val="bg1"/>
                </a:solidFill>
                <a:latin typeface="Andalus" panose="02020603050405020304" pitchFamily="18" charset="-78"/>
                <a:cs typeface="Andalus" panose="02020603050405020304" pitchFamily="18" charset="-78"/>
              </a:rPr>
              <a:t>do you </a:t>
            </a:r>
            <a:r>
              <a:rPr lang="fr-CA" dirty="0" smtClean="0">
                <a:solidFill>
                  <a:srgbClr val="00B0F0"/>
                </a:solidFill>
                <a:latin typeface="Andalus" panose="02020603050405020304" pitchFamily="18" charset="-78"/>
                <a:cs typeface="Andalus" panose="02020603050405020304" pitchFamily="18" charset="-78"/>
              </a:rPr>
              <a:t>do</a:t>
            </a:r>
            <a:r>
              <a:rPr lang="fr-CA" dirty="0" smtClean="0">
                <a:solidFill>
                  <a:schemeClr val="bg2"/>
                </a:solidFill>
                <a:latin typeface="Andalus" panose="02020603050405020304" pitchFamily="18" charset="-78"/>
                <a:cs typeface="Andalus" panose="02020603050405020304" pitchFamily="18" charset="-78"/>
              </a:rPr>
              <a:t>?!</a:t>
            </a:r>
            <a:r>
              <a:rPr lang="fr-CA" dirty="0" smtClean="0">
                <a:solidFill>
                  <a:schemeClr val="tx1"/>
                </a:solidFill>
                <a:latin typeface="Andalus" panose="02020603050405020304" pitchFamily="18" charset="-78"/>
                <a:cs typeface="Andalus" panose="02020603050405020304" pitchFamily="18" charset="-78"/>
              </a:rPr>
              <a:t>?</a:t>
            </a:r>
            <a:endParaRPr lang="fr-CA" dirty="0">
              <a:solidFill>
                <a:schemeClr val="bg1"/>
              </a:solidFill>
              <a:latin typeface="Andalus" panose="02020603050405020304" pitchFamily="18" charset="-78"/>
              <a:cs typeface="Andalus" panose="02020603050405020304" pitchFamily="18" charset="-78"/>
            </a:endParaRPr>
          </a:p>
        </p:txBody>
      </p:sp>
      <p:sp>
        <p:nvSpPr>
          <p:cNvPr id="4" name="Bulle ronde 3"/>
          <p:cNvSpPr/>
          <p:nvPr/>
        </p:nvSpPr>
        <p:spPr>
          <a:xfrm flipH="1">
            <a:off x="1688176" y="2438235"/>
            <a:ext cx="1854200" cy="95885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solidFill>
                  <a:schemeClr val="bg1"/>
                </a:solidFill>
              </a:rPr>
              <a:t>Boo!</a:t>
            </a:r>
            <a:endParaRPr lang="fr-CA" dirty="0" smtClean="0">
              <a:solidFill>
                <a:schemeClr val="bg1"/>
              </a:solidFill>
              <a:latin typeface="Andalus" panose="02020603050405020304" pitchFamily="18" charset="-78"/>
              <a:cs typeface="Andalus" panose="02020603050405020304" pitchFamily="18" charset="-78"/>
            </a:endParaRPr>
          </a:p>
        </p:txBody>
      </p:sp>
      <p:sp>
        <p:nvSpPr>
          <p:cNvPr id="10" name="Bulle ronde 9"/>
          <p:cNvSpPr/>
          <p:nvPr/>
        </p:nvSpPr>
        <p:spPr>
          <a:xfrm flipH="1">
            <a:off x="7225024" y="3761536"/>
            <a:ext cx="1150877" cy="961938"/>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solidFill>
                  <a:schemeClr val="bg2"/>
                </a:solidFill>
                <a:latin typeface="Andalus" panose="02020603050405020304" pitchFamily="18" charset="-78"/>
                <a:cs typeface="Andalus" panose="02020603050405020304" pitchFamily="18" charset="-78"/>
              </a:rPr>
              <a:t>Yes OK</a:t>
            </a:r>
            <a:r>
              <a:rPr lang="fr-CA" dirty="0" smtClean="0">
                <a:solidFill>
                  <a:schemeClr val="tx1"/>
                </a:solidFill>
                <a:latin typeface="Andalus" panose="02020603050405020304" pitchFamily="18" charset="-78"/>
                <a:cs typeface="Andalus" panose="02020603050405020304" pitchFamily="18" charset="-78"/>
              </a:rPr>
              <a:t>.</a:t>
            </a:r>
            <a:endParaRPr lang="fr-CA" dirty="0">
              <a:solidFill>
                <a:schemeClr val="tx1"/>
              </a:solidFill>
              <a:latin typeface="Andalus" panose="02020603050405020304" pitchFamily="18" charset="-78"/>
              <a:cs typeface="Andalus" panose="02020603050405020304" pitchFamily="18" charset="-78"/>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025" y="3839729"/>
            <a:ext cx="1530350" cy="3072603"/>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644" y="3617824"/>
            <a:ext cx="1409701" cy="3124532"/>
          </a:xfrm>
          <a:prstGeom prst="rect">
            <a:avLst/>
          </a:prstGeom>
        </p:spPr>
      </p:pic>
      <p:sp>
        <p:nvSpPr>
          <p:cNvPr id="11" name="Bulle ronde 10"/>
          <p:cNvSpPr/>
          <p:nvPr/>
        </p:nvSpPr>
        <p:spPr>
          <a:xfrm>
            <a:off x="3993948" y="3018145"/>
            <a:ext cx="2406490" cy="14224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solidFill>
                  <a:srgbClr val="00B0F0"/>
                </a:solidFill>
                <a:latin typeface="Andalus" panose="02020603050405020304" pitchFamily="18" charset="-78"/>
                <a:cs typeface="Andalus" panose="02020603050405020304" pitchFamily="18" charset="-78"/>
              </a:rPr>
              <a:t>Can</a:t>
            </a:r>
            <a:r>
              <a:rPr lang="fr-CA" dirty="0" smtClean="0">
                <a:solidFill>
                  <a:schemeClr val="tx1"/>
                </a:solidFill>
                <a:latin typeface="Andalus" panose="02020603050405020304" pitchFamily="18" charset="-78"/>
                <a:cs typeface="Andalus" panose="02020603050405020304" pitchFamily="18" charset="-78"/>
              </a:rPr>
              <a:t> </a:t>
            </a:r>
            <a:r>
              <a:rPr lang="fr-CA" dirty="0" smtClean="0">
                <a:solidFill>
                  <a:schemeClr val="bg2"/>
                </a:solidFill>
                <a:latin typeface="Andalus" panose="02020603050405020304" pitchFamily="18" charset="-78"/>
                <a:cs typeface="Andalus" panose="02020603050405020304" pitchFamily="18" charset="-78"/>
              </a:rPr>
              <a:t>I</a:t>
            </a:r>
            <a:r>
              <a:rPr lang="fr-CA" dirty="0" smtClean="0">
                <a:solidFill>
                  <a:schemeClr val="tx1"/>
                </a:solidFill>
                <a:latin typeface="Andalus" panose="02020603050405020304" pitchFamily="18" charset="-78"/>
                <a:cs typeface="Andalus" panose="02020603050405020304" pitchFamily="18" charset="-78"/>
              </a:rPr>
              <a:t> </a:t>
            </a:r>
            <a:r>
              <a:rPr lang="fr-CA" dirty="0" smtClean="0">
                <a:solidFill>
                  <a:srgbClr val="00B0F0"/>
                </a:solidFill>
                <a:latin typeface="Andalus" panose="02020603050405020304" pitchFamily="18" charset="-78"/>
                <a:cs typeface="Andalus" panose="02020603050405020304" pitchFamily="18" charset="-78"/>
              </a:rPr>
              <a:t>pass </a:t>
            </a:r>
          </a:p>
          <a:p>
            <a:pPr algn="ctr"/>
            <a:r>
              <a:rPr lang="fr-CA" b="1" dirty="0" smtClean="0">
                <a:solidFill>
                  <a:schemeClr val="bg2"/>
                </a:solidFill>
                <a:latin typeface="Andalus" panose="02020603050405020304" pitchFamily="18" charset="-78"/>
                <a:cs typeface="Andalus" panose="02020603050405020304" pitchFamily="18" charset="-78"/>
              </a:rPr>
              <a:t>Halloween</a:t>
            </a:r>
            <a:r>
              <a:rPr lang="fr-CA" dirty="0" smtClean="0">
                <a:solidFill>
                  <a:schemeClr val="bg2"/>
                </a:solidFill>
                <a:latin typeface="Andalus" panose="02020603050405020304" pitchFamily="18" charset="-78"/>
                <a:cs typeface="Andalus" panose="02020603050405020304" pitchFamily="18" charset="-78"/>
              </a:rPr>
              <a:t> with you?</a:t>
            </a:r>
            <a:endParaRPr lang="fr-CA" dirty="0">
              <a:solidFill>
                <a:schemeClr val="bg2"/>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8005196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40000" y="0"/>
            <a:ext cx="6972300" cy="1358900"/>
          </a:xfrm>
        </p:spPr>
        <p:txBody>
          <a:bodyPr>
            <a:normAutofit/>
          </a:bodyPr>
          <a:lstStyle/>
          <a:p>
            <a:pPr marL="0" indent="0" algn="ctr">
              <a:buNone/>
            </a:pPr>
            <a:r>
              <a:rPr lang="fr-CA" sz="2400" dirty="0" smtClean="0">
                <a:latin typeface="Andalus" panose="02020603050405020304" pitchFamily="18" charset="-78"/>
                <a:cs typeface="Andalus" panose="02020603050405020304" pitchFamily="18" charset="-78"/>
              </a:rPr>
              <a:t>Gaby </a:t>
            </a:r>
            <a:r>
              <a:rPr lang="fr-CA" sz="2400" dirty="0" smtClean="0">
                <a:solidFill>
                  <a:srgbClr val="00B050"/>
                </a:solidFill>
                <a:latin typeface="Andalus" panose="02020603050405020304" pitchFamily="18" charset="-78"/>
                <a:cs typeface="Andalus" panose="02020603050405020304" pitchFamily="18" charset="-78"/>
              </a:rPr>
              <a:t>wants</a:t>
            </a:r>
            <a:r>
              <a:rPr lang="fr-CA" sz="2400" dirty="0" smtClean="0">
                <a:latin typeface="Andalus" panose="02020603050405020304" pitchFamily="18" charset="-78"/>
                <a:cs typeface="Andalus" panose="02020603050405020304" pitchFamily="18" charset="-78"/>
              </a:rPr>
              <a:t> to go to the right of the street because it</a:t>
            </a:r>
            <a:r>
              <a:rPr lang="fr-CA" sz="2400" dirty="0" smtClean="0">
                <a:solidFill>
                  <a:srgbClr val="00B050"/>
                </a:solidFill>
                <a:latin typeface="Andalus" panose="02020603050405020304" pitchFamily="18" charset="-78"/>
                <a:cs typeface="Andalus" panose="02020603050405020304" pitchFamily="18" charset="-78"/>
              </a:rPr>
              <a:t>’s</a:t>
            </a:r>
            <a:r>
              <a:rPr lang="fr-CA" sz="2400" dirty="0" smtClean="0">
                <a:latin typeface="Andalus" panose="02020603050405020304" pitchFamily="18" charset="-78"/>
                <a:cs typeface="Andalus" panose="02020603050405020304" pitchFamily="18" charset="-78"/>
              </a:rPr>
              <a:t> </a:t>
            </a:r>
            <a:r>
              <a:rPr lang="fr-CA" sz="2400" u="dash" dirty="0" smtClean="0">
                <a:uFill>
                  <a:solidFill>
                    <a:srgbClr val="FF0000"/>
                  </a:solidFill>
                </a:uFill>
                <a:latin typeface="Andalus" panose="02020603050405020304" pitchFamily="18" charset="-78"/>
                <a:cs typeface="Andalus" panose="02020603050405020304" pitchFamily="18" charset="-78"/>
              </a:rPr>
              <a:t>more scary.</a:t>
            </a:r>
            <a:r>
              <a:rPr lang="fr-CA" sz="2400" dirty="0" smtClean="0">
                <a:latin typeface="Andalus" panose="02020603050405020304" pitchFamily="18" charset="-78"/>
                <a:cs typeface="Andalus" panose="02020603050405020304" pitchFamily="18" charset="-78"/>
              </a:rPr>
              <a:t> Alice thinks </a:t>
            </a:r>
            <a:r>
              <a:rPr lang="fr-CA" sz="2400" dirty="0" smtClean="0">
                <a:solidFill>
                  <a:srgbClr val="00B050"/>
                </a:solidFill>
                <a:latin typeface="Andalus" panose="02020603050405020304" pitchFamily="18" charset="-78"/>
                <a:cs typeface="Andalus" panose="02020603050405020304" pitchFamily="18" charset="-78"/>
              </a:rPr>
              <a:t>is</a:t>
            </a:r>
            <a:r>
              <a:rPr lang="fr-CA" sz="2400" dirty="0" smtClean="0">
                <a:latin typeface="Andalus" panose="02020603050405020304" pitchFamily="18" charset="-78"/>
                <a:cs typeface="Andalus" panose="02020603050405020304" pitchFamily="18" charset="-78"/>
              </a:rPr>
              <a:t> going to be </a:t>
            </a:r>
            <a:r>
              <a:rPr lang="fr-CA" sz="2400" u="dash" dirty="0" smtClean="0">
                <a:uFill>
                  <a:solidFill>
                    <a:srgbClr val="FF0000"/>
                  </a:solidFill>
                </a:uFill>
                <a:latin typeface="Andalus" panose="02020603050405020304" pitchFamily="18" charset="-78"/>
                <a:cs typeface="Andalus" panose="02020603050405020304" pitchFamily="18" charset="-78"/>
              </a:rPr>
              <a:t>more fun </a:t>
            </a:r>
            <a:r>
              <a:rPr lang="fr-CA" sz="2400" dirty="0" smtClean="0">
                <a:latin typeface="Andalus" panose="02020603050405020304" pitchFamily="18" charset="-78"/>
                <a:cs typeface="Andalus" panose="02020603050405020304" pitchFamily="18" charset="-78"/>
              </a:rPr>
              <a:t>if they go to the left. Gaby </a:t>
            </a:r>
            <a:r>
              <a:rPr lang="fr-CA" sz="2400" dirty="0" smtClean="0">
                <a:solidFill>
                  <a:srgbClr val="00B050"/>
                </a:solidFill>
                <a:latin typeface="Andalus" panose="02020603050405020304" pitchFamily="18" charset="-78"/>
                <a:cs typeface="Andalus" panose="02020603050405020304" pitchFamily="18" charset="-78"/>
              </a:rPr>
              <a:t>persuades </a:t>
            </a:r>
            <a:r>
              <a:rPr lang="fr-CA" sz="2400" dirty="0" smtClean="0">
                <a:latin typeface="Andalus" panose="02020603050405020304" pitchFamily="18" charset="-78"/>
                <a:cs typeface="Andalus" panose="02020603050405020304" pitchFamily="18" charset="-78"/>
              </a:rPr>
              <a:t>Alice to go right.</a:t>
            </a:r>
            <a:endParaRPr lang="fr-CA" sz="2400" dirty="0">
              <a:latin typeface="Andalus" panose="02020603050405020304" pitchFamily="18" charset="-78"/>
              <a:cs typeface="Andalus" panose="02020603050405020304" pitchFamily="18" charset="-78"/>
            </a:endParaRPr>
          </a:p>
        </p:txBody>
      </p:sp>
      <p:sp>
        <p:nvSpPr>
          <p:cNvPr id="2" name="Bulle ronde 1"/>
          <p:cNvSpPr/>
          <p:nvPr/>
        </p:nvSpPr>
        <p:spPr>
          <a:xfrm flipH="1">
            <a:off x="5967553" y="1294114"/>
            <a:ext cx="2057400" cy="18796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I </a:t>
            </a:r>
            <a:r>
              <a:rPr lang="fr-CA" dirty="0" smtClean="0">
                <a:solidFill>
                  <a:srgbClr val="00B0F0"/>
                </a:solidFill>
                <a:latin typeface="Andalus" panose="02020603050405020304" pitchFamily="18" charset="-78"/>
                <a:cs typeface="Andalus" panose="02020603050405020304" pitchFamily="18" charset="-78"/>
              </a:rPr>
              <a:t>am</a:t>
            </a:r>
            <a:r>
              <a:rPr lang="fr-CA" dirty="0" smtClean="0">
                <a:latin typeface="Andalus" panose="02020603050405020304" pitchFamily="18" charset="-78"/>
                <a:cs typeface="Andalus" panose="02020603050405020304" pitchFamily="18" charset="-78"/>
              </a:rPr>
              <a:t> </a:t>
            </a:r>
            <a:r>
              <a:rPr lang="fr-CA" u="dash" dirty="0" smtClean="0">
                <a:uFill>
                  <a:solidFill>
                    <a:srgbClr val="FF0000"/>
                  </a:solidFill>
                </a:uFill>
                <a:latin typeface="Andalus" panose="02020603050405020304" pitchFamily="18" charset="-78"/>
                <a:cs typeface="Andalus" panose="02020603050405020304" pitchFamily="18" charset="-78"/>
              </a:rPr>
              <a:t>really  afraid</a:t>
            </a:r>
            <a:r>
              <a:rPr lang="fr-CA" dirty="0" smtClean="0">
                <a:latin typeface="Andalus" panose="02020603050405020304" pitchFamily="18" charset="-78"/>
                <a:cs typeface="Andalus" panose="02020603050405020304" pitchFamily="18" charset="-78"/>
              </a:rPr>
              <a:t>. I </a:t>
            </a:r>
            <a:r>
              <a:rPr lang="fr-CA" dirty="0" smtClean="0">
                <a:solidFill>
                  <a:srgbClr val="00B0F0"/>
                </a:solidFill>
                <a:latin typeface="Andalus" panose="02020603050405020304" pitchFamily="18" charset="-78"/>
                <a:cs typeface="Andalus" panose="02020603050405020304" pitchFamily="18" charset="-78"/>
              </a:rPr>
              <a:t>want</a:t>
            </a:r>
            <a:r>
              <a:rPr lang="fr-CA" dirty="0" smtClean="0">
                <a:latin typeface="Andalus" panose="02020603050405020304" pitchFamily="18" charset="-78"/>
                <a:cs typeface="Andalus" panose="02020603050405020304" pitchFamily="18" charset="-78"/>
              </a:rPr>
              <a:t> to go left.</a:t>
            </a:r>
            <a:endParaRPr lang="fr-CA" dirty="0">
              <a:latin typeface="Andalus" panose="02020603050405020304" pitchFamily="18" charset="-78"/>
              <a:cs typeface="Andalus" panose="02020603050405020304" pitchFamily="18" charset="-78"/>
            </a:endParaRPr>
          </a:p>
        </p:txBody>
      </p:sp>
      <p:sp>
        <p:nvSpPr>
          <p:cNvPr id="4" name="Bulle ronde 3"/>
          <p:cNvSpPr/>
          <p:nvPr/>
        </p:nvSpPr>
        <p:spPr>
          <a:xfrm>
            <a:off x="3719653" y="2010473"/>
            <a:ext cx="2247900" cy="18542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solidFill>
                  <a:srgbClr val="00B0F0"/>
                </a:solidFill>
                <a:latin typeface="Andalus" panose="02020603050405020304" pitchFamily="18" charset="-78"/>
                <a:cs typeface="Andalus" panose="02020603050405020304" pitchFamily="18" charset="-78"/>
              </a:rPr>
              <a:t>Don’t</a:t>
            </a:r>
            <a:r>
              <a:rPr lang="fr-CA" dirty="0" smtClean="0">
                <a:latin typeface="Andalus" panose="02020603050405020304" pitchFamily="18" charset="-78"/>
                <a:cs typeface="Andalus" panose="02020603050405020304" pitchFamily="18" charset="-78"/>
              </a:rPr>
              <a:t> worry. I </a:t>
            </a:r>
            <a:r>
              <a:rPr lang="fr-CA" dirty="0" smtClean="0">
                <a:solidFill>
                  <a:srgbClr val="00B0F0"/>
                </a:solidFill>
                <a:latin typeface="Andalus" panose="02020603050405020304" pitchFamily="18" charset="-78"/>
                <a:cs typeface="Andalus" panose="02020603050405020304" pitchFamily="18" charset="-78"/>
              </a:rPr>
              <a:t>will protect </a:t>
            </a:r>
            <a:r>
              <a:rPr lang="fr-CA" dirty="0" smtClean="0">
                <a:latin typeface="Andalus" panose="02020603050405020304" pitchFamily="18" charset="-78"/>
                <a:cs typeface="Andalus" panose="02020603050405020304" pitchFamily="18" charset="-78"/>
              </a:rPr>
              <a:t>you.</a:t>
            </a:r>
            <a:endParaRPr lang="fr-CA" dirty="0">
              <a:latin typeface="Andalus" panose="02020603050405020304" pitchFamily="18" charset="-78"/>
              <a:cs typeface="Andalus" panose="02020603050405020304" pitchFamily="18" charset="-78"/>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9502" y="3403035"/>
            <a:ext cx="1409701" cy="3124532"/>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778" y="3567570"/>
            <a:ext cx="1530350" cy="3072603"/>
          </a:xfrm>
          <a:prstGeom prst="rect">
            <a:avLst/>
          </a:prstGeom>
        </p:spPr>
      </p:pic>
      <p:sp>
        <p:nvSpPr>
          <p:cNvPr id="11" name="Organigramme : Processus 10"/>
          <p:cNvSpPr/>
          <p:nvPr/>
        </p:nvSpPr>
        <p:spPr>
          <a:xfrm flipH="1">
            <a:off x="6089528" y="3403035"/>
            <a:ext cx="46299" cy="284770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Flèche gauche 6"/>
          <p:cNvSpPr/>
          <p:nvPr/>
        </p:nvSpPr>
        <p:spPr>
          <a:xfrm>
            <a:off x="5192351" y="4176926"/>
            <a:ext cx="1054985" cy="78837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dirty="0" smtClean="0">
                <a:solidFill>
                  <a:schemeClr val="bg1">
                    <a:lumMod val="75000"/>
                    <a:lumOff val="25000"/>
                  </a:schemeClr>
                </a:solidFill>
              </a:rPr>
              <a:t>right</a:t>
            </a:r>
            <a:endParaRPr lang="fr-CA" dirty="0">
              <a:solidFill>
                <a:schemeClr val="bg1">
                  <a:lumMod val="75000"/>
                  <a:lumOff val="25000"/>
                </a:schemeClr>
              </a:solidFill>
            </a:endParaRPr>
          </a:p>
        </p:txBody>
      </p:sp>
      <p:sp>
        <p:nvSpPr>
          <p:cNvPr id="13" name="Flèche droite 12"/>
          <p:cNvSpPr/>
          <p:nvPr/>
        </p:nvSpPr>
        <p:spPr>
          <a:xfrm>
            <a:off x="5836856" y="3302012"/>
            <a:ext cx="984772" cy="659971"/>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dirty="0" err="1" smtClean="0">
                <a:solidFill>
                  <a:schemeClr val="accent1">
                    <a:lumMod val="75000"/>
                  </a:schemeClr>
                </a:solidFill>
              </a:rPr>
              <a:t>left</a:t>
            </a:r>
            <a:endParaRPr lang="fr-CA" dirty="0">
              <a:solidFill>
                <a:schemeClr val="accent1">
                  <a:lumMod val="75000"/>
                </a:schemeClr>
              </a:solidFill>
            </a:endParaRPr>
          </a:p>
        </p:txBody>
      </p:sp>
      <p:sp>
        <p:nvSpPr>
          <p:cNvPr id="9" name="Rectangle 8"/>
          <p:cNvSpPr/>
          <p:nvPr/>
        </p:nvSpPr>
        <p:spPr>
          <a:xfrm>
            <a:off x="0" y="6351767"/>
            <a:ext cx="12191999" cy="488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656068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74000" flipH="1">
            <a:off x="3896623" y="1366709"/>
            <a:ext cx="1920737" cy="2325503"/>
          </a:xfrm>
          <a:prstGeom prst="rect">
            <a:avLst/>
          </a:prstGeom>
        </p:spPr>
      </p:pic>
      <p:sp>
        <p:nvSpPr>
          <p:cNvPr id="3" name="Espace réservé du contenu 2"/>
          <p:cNvSpPr>
            <a:spLocks noGrp="1"/>
          </p:cNvSpPr>
          <p:nvPr>
            <p:ph idx="1"/>
          </p:nvPr>
        </p:nvSpPr>
        <p:spPr>
          <a:xfrm>
            <a:off x="2311400" y="0"/>
            <a:ext cx="7937500" cy="1511300"/>
          </a:xfrm>
        </p:spPr>
        <p:txBody>
          <a:bodyPr>
            <a:normAutofit lnSpcReduction="10000"/>
          </a:bodyPr>
          <a:lstStyle/>
          <a:p>
            <a:pPr marL="0" indent="0" algn="ctr">
              <a:buNone/>
            </a:pPr>
            <a:r>
              <a:rPr lang="fr-CA" sz="2400" dirty="0" smtClean="0">
                <a:latin typeface="Andalus" panose="02020603050405020304" pitchFamily="18" charset="-78"/>
                <a:cs typeface="Andalus" panose="02020603050405020304" pitchFamily="18" charset="-78"/>
              </a:rPr>
              <a:t>On their way , Gaby and Alice </a:t>
            </a:r>
            <a:r>
              <a:rPr lang="fr-CA" sz="2400" dirty="0" smtClean="0">
                <a:solidFill>
                  <a:srgbClr val="00B0F0"/>
                </a:solidFill>
                <a:latin typeface="Andalus" panose="02020603050405020304" pitchFamily="18" charset="-78"/>
                <a:cs typeface="Andalus" panose="02020603050405020304" pitchFamily="18" charset="-78"/>
              </a:rPr>
              <a:t>see</a:t>
            </a:r>
            <a:r>
              <a:rPr lang="fr-CA" sz="2400" dirty="0" smtClean="0">
                <a:latin typeface="Andalus" panose="02020603050405020304" pitchFamily="18" charset="-78"/>
                <a:cs typeface="Andalus" panose="02020603050405020304" pitchFamily="18" charset="-78"/>
              </a:rPr>
              <a:t> </a:t>
            </a:r>
            <a:r>
              <a:rPr lang="fr-CA" sz="2400" u="dash" dirty="0" smtClean="0">
                <a:uFill>
                  <a:solidFill>
                    <a:srgbClr val="FF0000"/>
                  </a:solidFill>
                </a:uFill>
                <a:latin typeface="Andalus" panose="02020603050405020304" pitchFamily="18" charset="-78"/>
                <a:cs typeface="Andalus" panose="02020603050405020304" pitchFamily="18" charset="-78"/>
              </a:rPr>
              <a:t>terrifying</a:t>
            </a:r>
            <a:r>
              <a:rPr lang="fr-CA" sz="2400" dirty="0" smtClean="0">
                <a:latin typeface="Andalus" panose="02020603050405020304" pitchFamily="18" charset="-78"/>
                <a:cs typeface="Andalus" panose="02020603050405020304" pitchFamily="18" charset="-78"/>
              </a:rPr>
              <a:t> things. Gaby </a:t>
            </a:r>
            <a:r>
              <a:rPr lang="fr-CA" sz="2400" dirty="0" smtClean="0">
                <a:solidFill>
                  <a:srgbClr val="00B050"/>
                </a:solidFill>
                <a:latin typeface="Andalus" panose="02020603050405020304" pitchFamily="18" charset="-78"/>
                <a:cs typeface="Andalus" panose="02020603050405020304" pitchFamily="18" charset="-78"/>
              </a:rPr>
              <a:t>finds</a:t>
            </a:r>
            <a:r>
              <a:rPr lang="fr-CA" sz="2400" dirty="0" smtClean="0">
                <a:latin typeface="Andalus" panose="02020603050405020304" pitchFamily="18" charset="-78"/>
                <a:cs typeface="Andalus" panose="02020603050405020304" pitchFamily="18" charset="-78"/>
              </a:rPr>
              <a:t> an </a:t>
            </a:r>
            <a:r>
              <a:rPr lang="fr-CA" sz="2400" u="dash" dirty="0" smtClean="0">
                <a:solidFill>
                  <a:schemeClr val="tx1">
                    <a:lumMod val="95000"/>
                    <a:lumOff val="5000"/>
                  </a:schemeClr>
                </a:solidFill>
                <a:uFill>
                  <a:solidFill>
                    <a:srgbClr val="FF0000"/>
                  </a:solidFill>
                </a:uFill>
                <a:latin typeface="Andalus" panose="02020603050405020304" pitchFamily="18" charset="-78"/>
                <a:cs typeface="Andalus" panose="02020603050405020304" pitchFamily="18" charset="-78"/>
              </a:rPr>
              <a:t>ugly </a:t>
            </a:r>
            <a:r>
              <a:rPr lang="fr-CA" sz="2400" b="1" dirty="0" smtClean="0">
                <a:latin typeface="Andalus" panose="02020603050405020304" pitchFamily="18" charset="-78"/>
                <a:cs typeface="Andalus" panose="02020603050405020304" pitchFamily="18" charset="-78"/>
              </a:rPr>
              <a:t>goblin</a:t>
            </a:r>
            <a:r>
              <a:rPr lang="fr-CA" sz="2400" dirty="0" smtClean="0">
                <a:latin typeface="Andalus" panose="02020603050405020304" pitchFamily="18" charset="-78"/>
                <a:cs typeface="Andalus" panose="02020603050405020304" pitchFamily="18" charset="-78"/>
              </a:rPr>
              <a:t>,a </a:t>
            </a:r>
            <a:r>
              <a:rPr lang="fr-CA" sz="2400" b="1" dirty="0" smtClean="0">
                <a:latin typeface="Andalus" panose="02020603050405020304" pitchFamily="18" charset="-78"/>
                <a:cs typeface="Andalus" panose="02020603050405020304" pitchFamily="18" charset="-78"/>
              </a:rPr>
              <a:t>skeleton</a:t>
            </a:r>
            <a:r>
              <a:rPr lang="fr-CA" sz="2400" dirty="0" smtClean="0">
                <a:latin typeface="Andalus" panose="02020603050405020304" pitchFamily="18" charset="-78"/>
                <a:cs typeface="Andalus" panose="02020603050405020304" pitchFamily="18" charset="-78"/>
              </a:rPr>
              <a:t>, an </a:t>
            </a:r>
            <a:r>
              <a:rPr lang="fr-CA" sz="2400" u="dash" dirty="0" smtClean="0">
                <a:uFill>
                  <a:solidFill>
                    <a:srgbClr val="FF0000"/>
                  </a:solidFill>
                </a:uFill>
                <a:latin typeface="Andalus" panose="02020603050405020304" pitchFamily="18" charset="-78"/>
                <a:cs typeface="Andalus" panose="02020603050405020304" pitchFamily="18" charset="-78"/>
              </a:rPr>
              <a:t>old</a:t>
            </a:r>
            <a:r>
              <a:rPr lang="fr-CA" sz="2400" dirty="0" smtClean="0">
                <a:latin typeface="Andalus" panose="02020603050405020304" pitchFamily="18" charset="-78"/>
                <a:cs typeface="Andalus" panose="02020603050405020304" pitchFamily="18" charset="-78"/>
              </a:rPr>
              <a:t> </a:t>
            </a:r>
            <a:r>
              <a:rPr lang="fr-CA" sz="2400" b="1" dirty="0" smtClean="0">
                <a:latin typeface="Andalus" panose="02020603050405020304" pitchFamily="18" charset="-78"/>
                <a:cs typeface="Andalus" panose="02020603050405020304" pitchFamily="18" charset="-78"/>
              </a:rPr>
              <a:t>ghost</a:t>
            </a:r>
            <a:r>
              <a:rPr lang="fr-CA" sz="2400" dirty="0" smtClean="0">
                <a:latin typeface="Andalus" panose="02020603050405020304" pitchFamily="18" charset="-78"/>
                <a:cs typeface="Andalus" panose="02020603050405020304" pitchFamily="18" charset="-78"/>
              </a:rPr>
              <a:t> and a </a:t>
            </a:r>
            <a:r>
              <a:rPr lang="fr-CA" sz="2400" b="1" dirty="0" smtClean="0">
                <a:latin typeface="Andalus" panose="02020603050405020304" pitchFamily="18" charset="-78"/>
                <a:cs typeface="Andalus" panose="02020603050405020304" pitchFamily="18" charset="-78"/>
              </a:rPr>
              <a:t>spirit</a:t>
            </a:r>
            <a:r>
              <a:rPr lang="fr-CA" sz="2400" dirty="0" smtClean="0">
                <a:latin typeface="Andalus" panose="02020603050405020304" pitchFamily="18" charset="-78"/>
                <a:cs typeface="Andalus" panose="02020603050405020304" pitchFamily="18" charset="-78"/>
              </a:rPr>
              <a:t>. Alice </a:t>
            </a:r>
            <a:r>
              <a:rPr lang="fr-CA" sz="2400" dirty="0" smtClean="0">
                <a:solidFill>
                  <a:srgbClr val="00B050"/>
                </a:solidFill>
                <a:latin typeface="Andalus" panose="02020603050405020304" pitchFamily="18" charset="-78"/>
                <a:cs typeface="Andalus" panose="02020603050405020304" pitchFamily="18" charset="-78"/>
              </a:rPr>
              <a:t>observes</a:t>
            </a:r>
            <a:r>
              <a:rPr lang="fr-CA" sz="2400" dirty="0" smtClean="0">
                <a:latin typeface="Andalus" panose="02020603050405020304" pitchFamily="18" charset="-78"/>
                <a:cs typeface="Andalus" panose="02020603050405020304" pitchFamily="18" charset="-78"/>
              </a:rPr>
              <a:t> a </a:t>
            </a:r>
            <a:r>
              <a:rPr lang="fr-CA" sz="2400" u="dash" dirty="0" smtClean="0">
                <a:uFill>
                  <a:solidFill>
                    <a:srgbClr val="FF0000"/>
                  </a:solidFill>
                </a:uFill>
                <a:latin typeface="Andalus" panose="02020603050405020304" pitchFamily="18" charset="-78"/>
                <a:cs typeface="Andalus" panose="02020603050405020304" pitchFamily="18" charset="-78"/>
              </a:rPr>
              <a:t>spooky</a:t>
            </a:r>
            <a:r>
              <a:rPr lang="fr-CA" sz="2400" dirty="0" smtClean="0">
                <a:latin typeface="Andalus" panose="02020603050405020304" pitchFamily="18" charset="-78"/>
                <a:cs typeface="Andalus" panose="02020603050405020304" pitchFamily="18" charset="-78"/>
              </a:rPr>
              <a:t> </a:t>
            </a:r>
            <a:r>
              <a:rPr lang="fr-CA" sz="2400" b="1" dirty="0" smtClean="0">
                <a:latin typeface="Andalus" panose="02020603050405020304" pitchFamily="18" charset="-78"/>
                <a:cs typeface="Andalus" panose="02020603050405020304" pitchFamily="18" charset="-78"/>
              </a:rPr>
              <a:t>monster</a:t>
            </a:r>
            <a:r>
              <a:rPr lang="fr-CA" sz="2400" dirty="0" smtClean="0">
                <a:latin typeface="Andalus" panose="02020603050405020304" pitchFamily="18" charset="-78"/>
                <a:cs typeface="Andalus" panose="02020603050405020304" pitchFamily="18" charset="-78"/>
              </a:rPr>
              <a:t> , a </a:t>
            </a:r>
            <a:r>
              <a:rPr lang="fr-CA" sz="2400" b="1" dirty="0" smtClean="0">
                <a:latin typeface="Andalus" panose="02020603050405020304" pitchFamily="18" charset="-78"/>
                <a:cs typeface="Andalus" panose="02020603050405020304" pitchFamily="18" charset="-78"/>
              </a:rPr>
              <a:t>devil</a:t>
            </a:r>
            <a:r>
              <a:rPr lang="fr-CA" sz="2400" dirty="0" smtClean="0">
                <a:latin typeface="Andalus" panose="02020603050405020304" pitchFamily="18" charset="-78"/>
                <a:cs typeface="Andalus" panose="02020603050405020304" pitchFamily="18" charset="-78"/>
              </a:rPr>
              <a:t> , a </a:t>
            </a:r>
            <a:r>
              <a:rPr lang="fr-CA" sz="2400" u="dash" dirty="0" smtClean="0">
                <a:uFill>
                  <a:solidFill>
                    <a:srgbClr val="FF0000"/>
                  </a:solidFill>
                </a:uFill>
                <a:latin typeface="Andalus" panose="02020603050405020304" pitchFamily="18" charset="-78"/>
                <a:cs typeface="Andalus" panose="02020603050405020304" pitchFamily="18" charset="-78"/>
              </a:rPr>
              <a:t>black</a:t>
            </a:r>
            <a:r>
              <a:rPr lang="fr-CA" sz="2400" dirty="0" smtClean="0">
                <a:latin typeface="Andalus" panose="02020603050405020304" pitchFamily="18" charset="-78"/>
                <a:cs typeface="Andalus" panose="02020603050405020304" pitchFamily="18" charset="-78"/>
              </a:rPr>
              <a:t> </a:t>
            </a:r>
            <a:r>
              <a:rPr lang="fr-CA" sz="2400" b="1" dirty="0" smtClean="0">
                <a:latin typeface="Andalus" panose="02020603050405020304" pitchFamily="18" charset="-78"/>
                <a:cs typeface="Andalus" panose="02020603050405020304" pitchFamily="18" charset="-78"/>
              </a:rPr>
              <a:t>bat</a:t>
            </a:r>
            <a:r>
              <a:rPr lang="fr-CA" sz="2400" dirty="0" smtClean="0">
                <a:latin typeface="Andalus" panose="02020603050405020304" pitchFamily="18" charset="-78"/>
                <a:cs typeface="Andalus" panose="02020603050405020304" pitchFamily="18" charset="-78"/>
              </a:rPr>
              <a:t> and an </a:t>
            </a:r>
            <a:r>
              <a:rPr lang="fr-CA" sz="2400" b="1" dirty="0" smtClean="0">
                <a:latin typeface="Andalus" panose="02020603050405020304" pitchFamily="18" charset="-78"/>
                <a:cs typeface="Andalus" panose="02020603050405020304" pitchFamily="18" charset="-78"/>
              </a:rPr>
              <a:t>owl</a:t>
            </a:r>
            <a:r>
              <a:rPr lang="fr-CA" sz="2400" dirty="0" smtClean="0">
                <a:latin typeface="Andalus" panose="02020603050405020304" pitchFamily="18" charset="-78"/>
                <a:cs typeface="Andalus" panose="02020603050405020304" pitchFamily="18" charset="-78"/>
              </a:rPr>
              <a:t>.  </a:t>
            </a:r>
            <a:endParaRPr lang="fr-CA" sz="2400" dirty="0">
              <a:latin typeface="Andalus" panose="02020603050405020304" pitchFamily="18" charset="-78"/>
              <a:cs typeface="Andalus" panose="02020603050405020304" pitchFamily="18" charset="-78"/>
            </a:endParaRPr>
          </a:p>
        </p:txBody>
      </p:sp>
      <p:sp>
        <p:nvSpPr>
          <p:cNvPr id="5" name="Ellipse 4"/>
          <p:cNvSpPr/>
          <p:nvPr/>
        </p:nvSpPr>
        <p:spPr>
          <a:xfrm>
            <a:off x="5348387" y="1443204"/>
            <a:ext cx="1943100" cy="16920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4000" dirty="0" smtClean="0">
                <a:latin typeface="Andalus" panose="02020603050405020304" pitchFamily="18" charset="-78"/>
                <a:cs typeface="Andalus" panose="02020603050405020304" pitchFamily="18" charset="-78"/>
              </a:rPr>
              <a:t>HAA!</a:t>
            </a:r>
            <a:endParaRPr lang="fr-CA" sz="4000" dirty="0">
              <a:latin typeface="Andalus" panose="02020603050405020304" pitchFamily="18" charset="-78"/>
              <a:cs typeface="Andalus" panose="02020603050405020304" pitchFamily="18" charset="-78"/>
            </a:endParaRPr>
          </a:p>
        </p:txBody>
      </p:sp>
      <p:sp>
        <p:nvSpPr>
          <p:cNvPr id="12" name="Triangle isocèle 11"/>
          <p:cNvSpPr/>
          <p:nvPr/>
        </p:nvSpPr>
        <p:spPr>
          <a:xfrm rot="8372239">
            <a:off x="6928711" y="2757613"/>
            <a:ext cx="482600" cy="457200"/>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13" name="Triangle isocèle 12"/>
          <p:cNvSpPr/>
          <p:nvPr/>
        </p:nvSpPr>
        <p:spPr>
          <a:xfrm rot="13163641">
            <a:off x="5278544" y="2837340"/>
            <a:ext cx="482600" cy="457200"/>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3123">
            <a:off x="8850895" y="2834630"/>
            <a:ext cx="1535700" cy="1266953"/>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7557" y="4807659"/>
            <a:ext cx="1971096" cy="1846260"/>
          </a:xfrm>
          <a:prstGeom prst="rect">
            <a:avLst/>
          </a:prstGeom>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69048" flipH="1">
            <a:off x="5920907" y="2603574"/>
            <a:ext cx="1584954" cy="1369142"/>
          </a:xfrm>
          <a:prstGeom prst="rect">
            <a:avLst/>
          </a:prstGeom>
        </p:spPr>
      </p:pic>
      <p:pic>
        <p:nvPicPr>
          <p:cNvPr id="21" name="Image 20"/>
          <p:cNvPicPr>
            <a:picLocks noChangeAspect="1"/>
          </p:cNvPicPr>
          <p:nvPr/>
        </p:nvPicPr>
        <p:blipFill rotWithShape="1">
          <a:blip r:embed="rId6" cstate="print">
            <a:extLst>
              <a:ext uri="{28A0092B-C50C-407E-A947-70E740481C1C}">
                <a14:useLocalDpi xmlns:a14="http://schemas.microsoft.com/office/drawing/2010/main" val="0"/>
              </a:ext>
            </a:extLst>
          </a:blip>
          <a:srcRect t="5074" b="25248"/>
          <a:stretch/>
        </p:blipFill>
        <p:spPr>
          <a:xfrm flipH="1">
            <a:off x="10463261" y="1096276"/>
            <a:ext cx="1728739" cy="171426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35279"/>
            <a:ext cx="2505496" cy="3410843"/>
          </a:xfrm>
          <a:prstGeom prst="rect">
            <a:avLst/>
          </a:prstGeom>
        </p:spPr>
      </p:pic>
      <p:sp>
        <p:nvSpPr>
          <p:cNvPr id="6" name="Rectangle 5"/>
          <p:cNvSpPr/>
          <p:nvPr/>
        </p:nvSpPr>
        <p:spPr>
          <a:xfrm>
            <a:off x="0" y="6400800"/>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Image 1"/>
          <p:cNvPicPr>
            <a:picLocks noChangeAspect="1"/>
          </p:cNvPicPr>
          <p:nvPr/>
        </p:nvPicPr>
        <p:blipFill>
          <a:blip r:embed="rId8"/>
          <a:stretch>
            <a:fillRect/>
          </a:stretch>
        </p:blipFill>
        <p:spPr>
          <a:xfrm>
            <a:off x="3141320" y="3245346"/>
            <a:ext cx="1572887" cy="3477977"/>
          </a:xfrm>
          <a:prstGeom prst="rect">
            <a:avLst/>
          </a:prstGeom>
        </p:spPr>
      </p:pic>
      <p:pic>
        <p:nvPicPr>
          <p:cNvPr id="4" name="Image 3"/>
          <p:cNvPicPr>
            <a:picLocks noChangeAspect="1"/>
          </p:cNvPicPr>
          <p:nvPr/>
        </p:nvPicPr>
        <p:blipFill>
          <a:blip r:embed="rId9"/>
          <a:stretch>
            <a:fillRect/>
          </a:stretch>
        </p:blipFill>
        <p:spPr>
          <a:xfrm>
            <a:off x="7318378" y="3349124"/>
            <a:ext cx="1709057" cy="3431731"/>
          </a:xfrm>
          <a:prstGeom prst="rect">
            <a:avLst/>
          </a:prstGeom>
        </p:spPr>
      </p:pic>
      <p:pic>
        <p:nvPicPr>
          <p:cNvPr id="16" name="Imag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1567" y="5222610"/>
            <a:ext cx="1985924" cy="1989031"/>
          </a:xfrm>
          <a:prstGeom prst="rect">
            <a:avLst/>
          </a:prstGeom>
        </p:spPr>
      </p:pic>
      <p:pic>
        <p:nvPicPr>
          <p:cNvPr id="7" name="Image 6"/>
          <p:cNvPicPr>
            <a:picLocks noChangeAspect="1"/>
          </p:cNvPicPr>
          <p:nvPr/>
        </p:nvPicPr>
        <p:blipFill>
          <a:blip r:embed="rId11" cstate="print">
            <a:extLst>
              <a:ext uri="{BEBA8EAE-BF5A-486C-A8C5-ECC9F3942E4B}">
                <a14:imgProps xmlns:a14="http://schemas.microsoft.com/office/drawing/2010/main">
                  <a14:imgLayer r:embed="rId12">
                    <a14:imgEffect>
                      <a14:backgroundRemoval t="11667" b="95758" l="21970" r="82727"/>
                    </a14:imgEffect>
                  </a14:imgLayer>
                </a14:imgProps>
              </a:ext>
              <a:ext uri="{28A0092B-C50C-407E-A947-70E740481C1C}">
                <a14:useLocalDpi xmlns:a14="http://schemas.microsoft.com/office/drawing/2010/main" val="0"/>
              </a:ext>
            </a:extLst>
          </a:blip>
          <a:stretch>
            <a:fillRect/>
          </a:stretch>
        </p:blipFill>
        <p:spPr>
          <a:xfrm>
            <a:off x="447423" y="4491238"/>
            <a:ext cx="2134149" cy="2134149"/>
          </a:xfrm>
          <a:prstGeom prst="rect">
            <a:avLst/>
          </a:prstGeom>
        </p:spPr>
      </p:pic>
    </p:spTree>
    <p:extLst>
      <p:ext uri="{BB962C8B-B14F-4D97-AF65-F5344CB8AC3E}">
        <p14:creationId xmlns:p14="http://schemas.microsoft.com/office/powerpoint/2010/main" val="39855964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18" descr="Haunted House Wallpaper haunted house - halloween wallpaper (16050669) - fanpo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 b="100000" l="313"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937082" y="-131014"/>
            <a:ext cx="8244579" cy="650708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3111500" y="0"/>
            <a:ext cx="6426200" cy="952499"/>
          </a:xfrm>
        </p:spPr>
        <p:txBody>
          <a:bodyPr/>
          <a:lstStyle/>
          <a:p>
            <a:pPr marL="0" indent="0" algn="ctr">
              <a:buNone/>
            </a:pPr>
            <a:r>
              <a:rPr lang="fr-CA" sz="2400" dirty="0" smtClean="0">
                <a:latin typeface="Andalus" panose="02020603050405020304" pitchFamily="18" charset="-78"/>
                <a:cs typeface="Andalus" panose="02020603050405020304" pitchFamily="18" charset="-78"/>
              </a:rPr>
              <a:t>Gaby </a:t>
            </a:r>
            <a:r>
              <a:rPr lang="fr-CA" sz="2400" dirty="0" smtClean="0">
                <a:solidFill>
                  <a:srgbClr val="00B050"/>
                </a:solidFill>
                <a:latin typeface="Andalus" panose="02020603050405020304" pitchFamily="18" charset="-78"/>
                <a:cs typeface="Andalus" panose="02020603050405020304" pitchFamily="18" charset="-78"/>
              </a:rPr>
              <a:t>goes</a:t>
            </a:r>
            <a:r>
              <a:rPr lang="fr-CA" sz="2400" dirty="0" smtClean="0">
                <a:latin typeface="Andalus" panose="02020603050405020304" pitchFamily="18" charset="-78"/>
                <a:cs typeface="Andalus" panose="02020603050405020304" pitchFamily="18" charset="-78"/>
              </a:rPr>
              <a:t> in a </a:t>
            </a:r>
            <a:r>
              <a:rPr lang="fr-CA" sz="2400" u="dash" dirty="0" smtClean="0">
                <a:uFill>
                  <a:solidFill>
                    <a:srgbClr val="FF0000"/>
                  </a:solidFill>
                </a:uFill>
                <a:latin typeface="Andalus" panose="02020603050405020304" pitchFamily="18" charset="-78"/>
                <a:cs typeface="Andalus" panose="02020603050405020304" pitchFamily="18" charset="-78"/>
              </a:rPr>
              <a:t>haunted</a:t>
            </a:r>
            <a:r>
              <a:rPr lang="fr-CA" sz="2400" dirty="0" smtClean="0">
                <a:latin typeface="Andalus" panose="02020603050405020304" pitchFamily="18" charset="-78"/>
                <a:cs typeface="Andalus" panose="02020603050405020304" pitchFamily="18" charset="-78"/>
              </a:rPr>
              <a:t> house. Alice </a:t>
            </a:r>
            <a:r>
              <a:rPr lang="fr-CA" sz="2400" dirty="0" smtClean="0">
                <a:solidFill>
                  <a:srgbClr val="00B050"/>
                </a:solidFill>
                <a:latin typeface="Andalus" panose="02020603050405020304" pitchFamily="18" charset="-78"/>
                <a:cs typeface="Andalus" panose="02020603050405020304" pitchFamily="18" charset="-78"/>
              </a:rPr>
              <a:t>dosen’t want </a:t>
            </a:r>
            <a:r>
              <a:rPr lang="fr-CA" sz="2400" dirty="0" smtClean="0">
                <a:latin typeface="Andalus" panose="02020603050405020304" pitchFamily="18" charset="-78"/>
                <a:cs typeface="Andalus" panose="02020603050405020304" pitchFamily="18" charset="-78"/>
              </a:rPr>
              <a:t>to stay alone so she </a:t>
            </a:r>
            <a:r>
              <a:rPr lang="fr-CA" sz="2400" dirty="0" smtClean="0">
                <a:solidFill>
                  <a:srgbClr val="00B050"/>
                </a:solidFill>
                <a:latin typeface="Andalus" panose="02020603050405020304" pitchFamily="18" charset="-78"/>
                <a:cs typeface="Andalus" panose="02020603050405020304" pitchFamily="18" charset="-78"/>
              </a:rPr>
              <a:t>follows</a:t>
            </a:r>
            <a:r>
              <a:rPr lang="fr-CA" sz="2400" dirty="0">
                <a:solidFill>
                  <a:srgbClr val="C00000"/>
                </a:solidFill>
                <a:latin typeface="Andalus" panose="02020603050405020304" pitchFamily="18" charset="-78"/>
                <a:cs typeface="Andalus" panose="02020603050405020304" pitchFamily="18" charset="-78"/>
              </a:rPr>
              <a:t> </a:t>
            </a:r>
            <a:r>
              <a:rPr lang="fr-CA" sz="2400" dirty="0" smtClean="0">
                <a:latin typeface="Andalus" panose="02020603050405020304" pitchFamily="18" charset="-78"/>
                <a:cs typeface="Andalus" panose="02020603050405020304" pitchFamily="18" charset="-78"/>
              </a:rPr>
              <a:t>her.</a:t>
            </a:r>
            <a:endParaRPr lang="fr-CA" sz="2400" dirty="0">
              <a:latin typeface="Andalus" panose="02020603050405020304" pitchFamily="18" charset="-78"/>
              <a:cs typeface="Andalus" panose="02020603050405020304" pitchFamily="18" charset="-78"/>
            </a:endParaRPr>
          </a:p>
        </p:txBody>
      </p:sp>
      <p:sp>
        <p:nvSpPr>
          <p:cNvPr id="6" name="Bulle ronde 5"/>
          <p:cNvSpPr/>
          <p:nvPr/>
        </p:nvSpPr>
        <p:spPr>
          <a:xfrm>
            <a:off x="7654364" y="1154027"/>
            <a:ext cx="2527300" cy="19685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This </a:t>
            </a:r>
            <a:r>
              <a:rPr lang="fr-CA" dirty="0" smtClean="0">
                <a:solidFill>
                  <a:srgbClr val="00B050"/>
                </a:solidFill>
                <a:latin typeface="Andalus" panose="02020603050405020304" pitchFamily="18" charset="-78"/>
                <a:cs typeface="Andalus" panose="02020603050405020304" pitchFamily="18" charset="-78"/>
              </a:rPr>
              <a:t>is</a:t>
            </a:r>
            <a:r>
              <a:rPr lang="fr-CA" dirty="0" smtClean="0">
                <a:latin typeface="Andalus" panose="02020603050405020304" pitchFamily="18" charset="-78"/>
                <a:cs typeface="Andalus" panose="02020603050405020304" pitchFamily="18" charset="-78"/>
              </a:rPr>
              <a:t> a </a:t>
            </a:r>
            <a:r>
              <a:rPr lang="fr-CA" u="dash" dirty="0" smtClean="0">
                <a:uFill>
                  <a:solidFill>
                    <a:srgbClr val="FF0000"/>
                  </a:solidFill>
                </a:uFill>
                <a:latin typeface="Andalus" panose="02020603050405020304" pitchFamily="18" charset="-78"/>
                <a:cs typeface="Andalus" panose="02020603050405020304" pitchFamily="18" charset="-78"/>
              </a:rPr>
              <a:t>horrifying</a:t>
            </a:r>
            <a:r>
              <a:rPr lang="fr-CA" dirty="0" smtClean="0">
                <a:latin typeface="Andalus" panose="02020603050405020304" pitchFamily="18" charset="-78"/>
                <a:cs typeface="Andalus" panose="02020603050405020304" pitchFamily="18" charset="-78"/>
              </a:rPr>
              <a:t> place!</a:t>
            </a:r>
            <a:endParaRPr lang="fr-CA" dirty="0">
              <a:latin typeface="Andalus" panose="02020603050405020304" pitchFamily="18" charset="-78"/>
              <a:cs typeface="Andalus" panose="02020603050405020304" pitchFamily="18" charset="-78"/>
            </a:endParaRPr>
          </a:p>
        </p:txBody>
      </p:sp>
      <p:sp>
        <p:nvSpPr>
          <p:cNvPr id="7" name="Rectangle 6"/>
          <p:cNvSpPr/>
          <p:nvPr/>
        </p:nvSpPr>
        <p:spPr>
          <a:xfrm>
            <a:off x="0" y="6390409"/>
            <a:ext cx="12192000" cy="46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Image 1"/>
          <p:cNvPicPr>
            <a:picLocks noChangeAspect="1"/>
          </p:cNvPicPr>
          <p:nvPr/>
        </p:nvPicPr>
        <p:blipFill>
          <a:blip r:embed="rId4"/>
          <a:stretch>
            <a:fillRect/>
          </a:stretch>
        </p:blipFill>
        <p:spPr>
          <a:xfrm>
            <a:off x="3143250" y="3255409"/>
            <a:ext cx="1612900" cy="3569636"/>
          </a:xfrm>
          <a:prstGeom prst="rect">
            <a:avLst/>
          </a:prstGeom>
        </p:spPr>
      </p:pic>
      <p:pic>
        <p:nvPicPr>
          <p:cNvPr id="4" name="Image 3"/>
          <p:cNvPicPr>
            <a:picLocks noChangeAspect="1"/>
          </p:cNvPicPr>
          <p:nvPr/>
        </p:nvPicPr>
        <p:blipFill>
          <a:blip r:embed="rId5"/>
          <a:stretch>
            <a:fillRect/>
          </a:stretch>
        </p:blipFill>
        <p:spPr>
          <a:xfrm>
            <a:off x="7126431" y="3425655"/>
            <a:ext cx="1707028" cy="3432345"/>
          </a:xfrm>
          <a:prstGeom prst="rect">
            <a:avLst/>
          </a:prstGeom>
        </p:spPr>
      </p:pic>
      <p:sp>
        <p:nvSpPr>
          <p:cNvPr id="8" name="AutoShape 2" descr="Résultat de recherche d'images pour &quot;haunted hous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 name="AutoShape 4" descr="Résultat de recherche d'images pour &quot;haunted hous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6" descr="Résultat de recherche d'images pour &quot;haunted hous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1" name="AutoShape 8" descr="Résultat de recherche d'images pour &quot;haunted house&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62914051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QrpADPsdVo2qp6KRT3XxP8PDUIqtL1nCKLzNknBd1O-n2mZfC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31" l="0" r="100000"/>
                    </a14:imgEffect>
                  </a14:imgLayer>
                </a14:imgProps>
              </a:ext>
              <a:ext uri="{28A0092B-C50C-407E-A947-70E740481C1C}">
                <a14:useLocalDpi xmlns:a14="http://schemas.microsoft.com/office/drawing/2010/main" val="0"/>
              </a:ext>
            </a:extLst>
          </a:blip>
          <a:srcRect/>
          <a:stretch>
            <a:fillRect/>
          </a:stretch>
        </p:blipFill>
        <p:spPr bwMode="auto">
          <a:xfrm>
            <a:off x="5570509" y="3546389"/>
            <a:ext cx="3112597" cy="282505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2197100" y="0"/>
            <a:ext cx="7721600" cy="825500"/>
          </a:xfrm>
        </p:spPr>
        <p:txBody>
          <a:bodyPr>
            <a:normAutofit/>
          </a:bodyPr>
          <a:lstStyle/>
          <a:p>
            <a:pPr marL="0" indent="0" algn="ctr">
              <a:buNone/>
            </a:pPr>
            <a:r>
              <a:rPr lang="fr-CA" sz="2400" dirty="0" smtClean="0">
                <a:latin typeface="Andalus" panose="02020603050405020304" pitchFamily="18" charset="-78"/>
                <a:cs typeface="Andalus" panose="02020603050405020304" pitchFamily="18" charset="-78"/>
              </a:rPr>
              <a:t>Gaby </a:t>
            </a:r>
            <a:r>
              <a:rPr lang="fr-CA" sz="2400" dirty="0" smtClean="0">
                <a:solidFill>
                  <a:srgbClr val="00B050"/>
                </a:solidFill>
                <a:latin typeface="Andalus" panose="02020603050405020304" pitchFamily="18" charset="-78"/>
                <a:cs typeface="Andalus" panose="02020603050405020304" pitchFamily="18" charset="-78"/>
              </a:rPr>
              <a:t>discovers</a:t>
            </a:r>
            <a:r>
              <a:rPr lang="fr-CA" sz="2400" dirty="0" smtClean="0">
                <a:latin typeface="Andalus" panose="02020603050405020304" pitchFamily="18" charset="-78"/>
                <a:cs typeface="Andalus" panose="02020603050405020304" pitchFamily="18" charset="-78"/>
              </a:rPr>
              <a:t> a </a:t>
            </a:r>
            <a:r>
              <a:rPr lang="fr-CA" sz="2400" u="dash" dirty="0" smtClean="0">
                <a:uFill>
                  <a:solidFill>
                    <a:srgbClr val="FF0000"/>
                  </a:solidFill>
                </a:uFill>
                <a:latin typeface="Andalus" panose="02020603050405020304" pitchFamily="18" charset="-78"/>
                <a:cs typeface="Andalus" panose="02020603050405020304" pitchFamily="18" charset="-78"/>
              </a:rPr>
              <a:t>freaky </a:t>
            </a:r>
            <a:r>
              <a:rPr lang="fr-CA" sz="2400" b="1" dirty="0" smtClean="0">
                <a:latin typeface="Andalus" panose="02020603050405020304" pitchFamily="18" charset="-78"/>
                <a:cs typeface="Andalus" panose="02020603050405020304" pitchFamily="18" charset="-78"/>
              </a:rPr>
              <a:t>clown</a:t>
            </a:r>
            <a:r>
              <a:rPr lang="fr-CA" sz="2400" dirty="0" smtClean="0">
                <a:latin typeface="Andalus" panose="02020603050405020304" pitchFamily="18" charset="-78"/>
                <a:cs typeface="Andalus" panose="02020603050405020304" pitchFamily="18" charset="-78"/>
              </a:rPr>
              <a:t>. A </a:t>
            </a:r>
            <a:r>
              <a:rPr lang="fr-CA" sz="2400" u="dash" dirty="0" smtClean="0">
                <a:uFill>
                  <a:solidFill>
                    <a:srgbClr val="FF0000"/>
                  </a:solidFill>
                </a:uFill>
                <a:latin typeface="Andalus" panose="02020603050405020304" pitchFamily="18" charset="-78"/>
                <a:cs typeface="Andalus" panose="02020603050405020304" pitchFamily="18" charset="-78"/>
              </a:rPr>
              <a:t>dead </a:t>
            </a:r>
            <a:r>
              <a:rPr lang="fr-CA" sz="2400" b="1" dirty="0" smtClean="0">
                <a:latin typeface="Andalus" panose="02020603050405020304" pitchFamily="18" charset="-78"/>
                <a:cs typeface="Andalus" panose="02020603050405020304" pitchFamily="18" charset="-78"/>
              </a:rPr>
              <a:t>doll</a:t>
            </a:r>
            <a:r>
              <a:rPr lang="fr-CA" sz="2400" dirty="0" smtClean="0">
                <a:latin typeface="Andalus" panose="02020603050405020304" pitchFamily="18" charset="-78"/>
                <a:cs typeface="Andalus" panose="02020603050405020304" pitchFamily="18" charset="-78"/>
              </a:rPr>
              <a:t> </a:t>
            </a:r>
            <a:r>
              <a:rPr lang="fr-CA" sz="2400" dirty="0" smtClean="0">
                <a:solidFill>
                  <a:srgbClr val="00B050"/>
                </a:solidFill>
                <a:latin typeface="Andalus" panose="02020603050405020304" pitchFamily="18" charset="-78"/>
                <a:cs typeface="Andalus" panose="02020603050405020304" pitchFamily="18" charset="-78"/>
              </a:rPr>
              <a:t>touches</a:t>
            </a:r>
            <a:r>
              <a:rPr lang="fr-CA" sz="2400" dirty="0" smtClean="0">
                <a:latin typeface="Andalus" panose="02020603050405020304" pitchFamily="18" charset="-78"/>
                <a:cs typeface="Andalus" panose="02020603050405020304" pitchFamily="18" charset="-78"/>
              </a:rPr>
              <a:t> Alice. At the end of the </a:t>
            </a:r>
            <a:r>
              <a:rPr lang="fr-CA" sz="2400" u="dash" dirty="0" smtClean="0">
                <a:uFill>
                  <a:solidFill>
                    <a:srgbClr val="FF0000"/>
                  </a:solidFill>
                </a:uFill>
                <a:latin typeface="Andalus" panose="02020603050405020304" pitchFamily="18" charset="-78"/>
                <a:cs typeface="Andalus" panose="02020603050405020304" pitchFamily="18" charset="-78"/>
              </a:rPr>
              <a:t>haunted </a:t>
            </a:r>
            <a:r>
              <a:rPr lang="fr-CA" sz="2400" dirty="0" smtClean="0">
                <a:latin typeface="Andalus" panose="02020603050405020304" pitchFamily="18" charset="-78"/>
                <a:cs typeface="Andalus" panose="02020603050405020304" pitchFamily="18" charset="-78"/>
              </a:rPr>
              <a:t>house they </a:t>
            </a:r>
            <a:r>
              <a:rPr lang="fr-CA" sz="2400" dirty="0" smtClean="0">
                <a:solidFill>
                  <a:srgbClr val="00B0F0"/>
                </a:solidFill>
                <a:latin typeface="Andalus" panose="02020603050405020304" pitchFamily="18" charset="-78"/>
                <a:cs typeface="Andalus" panose="02020603050405020304" pitchFamily="18" charset="-78"/>
              </a:rPr>
              <a:t>are</a:t>
            </a:r>
            <a:r>
              <a:rPr lang="fr-CA" sz="2400" dirty="0" smtClean="0">
                <a:latin typeface="Andalus" panose="02020603050405020304" pitchFamily="18" charset="-78"/>
                <a:cs typeface="Andalus" panose="02020603050405020304" pitchFamily="18" charset="-78"/>
              </a:rPr>
              <a:t> in a </a:t>
            </a:r>
            <a:r>
              <a:rPr lang="fr-CA" sz="2400" b="1" dirty="0" smtClean="0">
                <a:latin typeface="Andalus" panose="02020603050405020304" pitchFamily="18" charset="-78"/>
                <a:cs typeface="Andalus" panose="02020603050405020304" pitchFamily="18" charset="-78"/>
              </a:rPr>
              <a:t>cemetary</a:t>
            </a:r>
            <a:r>
              <a:rPr lang="fr-CA" sz="2400" dirty="0" smtClean="0">
                <a:latin typeface="Andalus" panose="02020603050405020304" pitchFamily="18" charset="-78"/>
                <a:cs typeface="Andalus" panose="02020603050405020304" pitchFamily="18" charset="-78"/>
              </a:rPr>
              <a:t>.</a:t>
            </a:r>
            <a:endParaRPr lang="fr-CA" sz="2400" dirty="0">
              <a:latin typeface="Andalus" panose="02020603050405020304" pitchFamily="18" charset="-78"/>
              <a:cs typeface="Andalus" panose="02020603050405020304" pitchFamily="18" charset="-78"/>
            </a:endParaRPr>
          </a:p>
        </p:txBody>
      </p:sp>
      <p:sp>
        <p:nvSpPr>
          <p:cNvPr id="6" name="Bulle ronde 5"/>
          <p:cNvSpPr/>
          <p:nvPr/>
        </p:nvSpPr>
        <p:spPr>
          <a:xfrm flipH="1">
            <a:off x="1274011" y="819150"/>
            <a:ext cx="2133600" cy="21336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Ha! </a:t>
            </a:r>
            <a:r>
              <a:rPr lang="fr-CA" dirty="0" smtClean="0">
                <a:solidFill>
                  <a:srgbClr val="00B0F0"/>
                </a:solidFill>
                <a:latin typeface="Andalus" panose="02020603050405020304" pitchFamily="18" charset="-78"/>
                <a:cs typeface="Andalus" panose="02020603050405020304" pitchFamily="18" charset="-78"/>
              </a:rPr>
              <a:t>Look</a:t>
            </a:r>
            <a:r>
              <a:rPr lang="fr-CA" dirty="0" smtClean="0">
                <a:latin typeface="Andalus" panose="02020603050405020304" pitchFamily="18" charset="-78"/>
                <a:cs typeface="Andalus" panose="02020603050405020304" pitchFamily="18" charset="-78"/>
              </a:rPr>
              <a:t> at this</a:t>
            </a:r>
            <a:r>
              <a:rPr lang="fr-CA" u="dash" dirty="0" smtClean="0">
                <a:uFill>
                  <a:solidFill>
                    <a:srgbClr val="FF0000"/>
                  </a:solidFill>
                </a:uFill>
                <a:latin typeface="Andalus" panose="02020603050405020304" pitchFamily="18" charset="-78"/>
                <a:cs typeface="Andalus" panose="02020603050405020304" pitchFamily="18" charset="-78"/>
              </a:rPr>
              <a:t> freaky </a:t>
            </a:r>
            <a:r>
              <a:rPr lang="fr-CA" b="1" dirty="0" smtClean="0">
                <a:latin typeface="Andalus" panose="02020603050405020304" pitchFamily="18" charset="-78"/>
                <a:cs typeface="Andalus" panose="02020603050405020304" pitchFamily="18" charset="-78"/>
              </a:rPr>
              <a:t>clown</a:t>
            </a:r>
            <a:r>
              <a:rPr lang="fr-CA" dirty="0" smtClean="0">
                <a:latin typeface="Andalus" panose="02020603050405020304" pitchFamily="18" charset="-78"/>
                <a:cs typeface="Andalus" panose="02020603050405020304" pitchFamily="18" charset="-78"/>
              </a:rPr>
              <a:t>.</a:t>
            </a:r>
            <a:endParaRPr lang="fr-CA" dirty="0">
              <a:latin typeface="Andalus" panose="02020603050405020304" pitchFamily="18" charset="-78"/>
              <a:cs typeface="Andalus" panose="02020603050405020304" pitchFamily="18" charset="-78"/>
            </a:endParaRPr>
          </a:p>
        </p:txBody>
      </p:sp>
      <p:sp>
        <p:nvSpPr>
          <p:cNvPr id="7" name="Bulle ronde 6"/>
          <p:cNvSpPr/>
          <p:nvPr/>
        </p:nvSpPr>
        <p:spPr>
          <a:xfrm>
            <a:off x="8188826" y="984250"/>
            <a:ext cx="2527300" cy="19685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Ha! a </a:t>
            </a:r>
            <a:r>
              <a:rPr lang="fr-CA" u="dash" dirty="0" smtClean="0">
                <a:uFill>
                  <a:solidFill>
                    <a:srgbClr val="FF0000"/>
                  </a:solidFill>
                </a:uFill>
                <a:latin typeface="Andalus" panose="02020603050405020304" pitchFamily="18" charset="-78"/>
                <a:cs typeface="Andalus" panose="02020603050405020304" pitchFamily="18" charset="-78"/>
              </a:rPr>
              <a:t>dead </a:t>
            </a:r>
            <a:r>
              <a:rPr lang="fr-CA" b="1" dirty="0" smtClean="0">
                <a:latin typeface="Andalus" panose="02020603050405020304" pitchFamily="18" charset="-78"/>
                <a:cs typeface="Andalus" panose="02020603050405020304" pitchFamily="18" charset="-78"/>
              </a:rPr>
              <a:t>doll </a:t>
            </a:r>
            <a:r>
              <a:rPr lang="fr-CA" dirty="0" smtClean="0">
                <a:solidFill>
                  <a:srgbClr val="00B050"/>
                </a:solidFill>
                <a:latin typeface="Andalus" panose="02020603050405020304" pitchFamily="18" charset="-78"/>
                <a:cs typeface="Andalus" panose="02020603050405020304" pitchFamily="18" charset="-78"/>
              </a:rPr>
              <a:t>touches</a:t>
            </a:r>
            <a:r>
              <a:rPr lang="fr-CA" dirty="0" smtClean="0">
                <a:latin typeface="Andalus" panose="02020603050405020304" pitchFamily="18" charset="-78"/>
                <a:cs typeface="Andalus" panose="02020603050405020304" pitchFamily="18" charset="-78"/>
              </a:rPr>
              <a:t> me.</a:t>
            </a:r>
            <a:endParaRPr lang="fr-CA" dirty="0">
              <a:latin typeface="Andalus" panose="02020603050405020304" pitchFamily="18" charset="-78"/>
              <a:cs typeface="Andalus" panose="02020603050405020304" pitchFamily="18" charset="-7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126" y="2392500"/>
            <a:ext cx="2158332" cy="434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299" y="2433863"/>
            <a:ext cx="1918953" cy="425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5" descr="Résultats de recherche d'images pour « clown qui fait peur dessi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 name="AutoShape 7" descr="Résultats de recherche d'images pour « clown qui fait peur dessin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3084" name="Picture 12" descr="http://darkdreams.d.a.pic.centerblog.net/cc58cafe.jpg"/>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l="28043" r="27678"/>
          <a:stretch/>
        </p:blipFill>
        <p:spPr bwMode="auto">
          <a:xfrm rot="20938487">
            <a:off x="843266" y="2404927"/>
            <a:ext cx="1509097" cy="255612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107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randombar(horizontal)">
                                      <p:cBhvr>
                                        <p:cTn id="7" dur="500"/>
                                        <p:tgtEl>
                                          <p:spTgt spid="308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fc03.deviantart.net/fs71/i/2011/229/5/5/stormwind_graveyard_black_by_wishmasterok-d46uyq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1917700" y="0"/>
            <a:ext cx="8204200" cy="904875"/>
          </a:xfrm>
        </p:spPr>
        <p:txBody>
          <a:bodyPr>
            <a:normAutofit/>
          </a:bodyPr>
          <a:lstStyle/>
          <a:p>
            <a:pPr marL="0" indent="0" algn="ctr">
              <a:buNone/>
            </a:pPr>
            <a:r>
              <a:rPr lang="fr-CA" sz="2400" dirty="0" smtClean="0">
                <a:latin typeface="Andalus" panose="02020603050405020304" pitchFamily="18" charset="-78"/>
                <a:cs typeface="Andalus" panose="02020603050405020304" pitchFamily="18" charset="-78"/>
              </a:rPr>
              <a:t>In the </a:t>
            </a:r>
            <a:r>
              <a:rPr lang="fr-CA" sz="2400" b="1" dirty="0" smtClean="0">
                <a:latin typeface="Andalus" panose="02020603050405020304" pitchFamily="18" charset="-78"/>
                <a:cs typeface="Andalus" panose="02020603050405020304" pitchFamily="18" charset="-78"/>
              </a:rPr>
              <a:t>cemetery</a:t>
            </a:r>
            <a:r>
              <a:rPr lang="fr-CA" sz="2400" dirty="0" smtClean="0">
                <a:latin typeface="Andalus" panose="02020603050405020304" pitchFamily="18" charset="-78"/>
                <a:cs typeface="Andalus" panose="02020603050405020304" pitchFamily="18" charset="-78"/>
              </a:rPr>
              <a:t>, Alice </a:t>
            </a:r>
            <a:r>
              <a:rPr lang="fr-CA" sz="2400" dirty="0" smtClean="0">
                <a:solidFill>
                  <a:srgbClr val="00B050"/>
                </a:solidFill>
                <a:latin typeface="Andalus" panose="02020603050405020304" pitchFamily="18" charset="-78"/>
                <a:cs typeface="Andalus" panose="02020603050405020304" pitchFamily="18" charset="-78"/>
              </a:rPr>
              <a:t>stumbles</a:t>
            </a:r>
            <a:r>
              <a:rPr lang="fr-CA" sz="2400" dirty="0" smtClean="0">
                <a:latin typeface="Andalus" panose="02020603050405020304" pitchFamily="18" charset="-78"/>
                <a:cs typeface="Andalus" panose="02020603050405020304" pitchFamily="18" charset="-78"/>
              </a:rPr>
              <a:t> on a </a:t>
            </a:r>
            <a:r>
              <a:rPr lang="fr-CA" sz="2400" b="1" dirty="0" smtClean="0">
                <a:latin typeface="Andalus" panose="02020603050405020304" pitchFamily="18" charset="-78"/>
                <a:cs typeface="Andalus" panose="02020603050405020304" pitchFamily="18" charset="-78"/>
              </a:rPr>
              <a:t>tombstone</a:t>
            </a:r>
            <a:r>
              <a:rPr lang="fr-CA" sz="2400" dirty="0" smtClean="0">
                <a:latin typeface="Andalus" panose="02020603050405020304" pitchFamily="18" charset="-78"/>
                <a:cs typeface="Andalus" panose="02020603050405020304" pitchFamily="18" charset="-78"/>
              </a:rPr>
              <a:t> and </a:t>
            </a:r>
            <a:r>
              <a:rPr lang="fr-CA" sz="2400" dirty="0" smtClean="0">
                <a:solidFill>
                  <a:srgbClr val="00B050"/>
                </a:solidFill>
                <a:latin typeface="Andalus" panose="02020603050405020304" pitchFamily="18" charset="-78"/>
                <a:cs typeface="Andalus" panose="02020603050405020304" pitchFamily="18" charset="-78"/>
              </a:rPr>
              <a:t>falls</a:t>
            </a:r>
            <a:r>
              <a:rPr lang="fr-CA" sz="2400" dirty="0" smtClean="0">
                <a:latin typeface="Andalus" panose="02020603050405020304" pitchFamily="18" charset="-78"/>
                <a:cs typeface="Andalus" panose="02020603050405020304" pitchFamily="18" charset="-78"/>
              </a:rPr>
              <a:t> on </a:t>
            </a:r>
            <a:r>
              <a:rPr lang="fr-CA" sz="2400" b="1" dirty="0" smtClean="0">
                <a:latin typeface="Andalus" panose="02020603050405020304" pitchFamily="18" charset="-78"/>
                <a:cs typeface="Andalus" panose="02020603050405020304" pitchFamily="18" charset="-78"/>
              </a:rPr>
              <a:t>bones</a:t>
            </a:r>
            <a:r>
              <a:rPr lang="fr-CA" sz="2400" dirty="0" smtClean="0">
                <a:latin typeface="Andalus" panose="02020603050405020304" pitchFamily="18" charset="-78"/>
                <a:cs typeface="Andalus" panose="02020603050405020304" pitchFamily="18" charset="-78"/>
              </a:rPr>
              <a:t>. Gaby </a:t>
            </a:r>
            <a:r>
              <a:rPr lang="fr-CA" sz="2400" dirty="0" smtClean="0">
                <a:solidFill>
                  <a:srgbClr val="00B050"/>
                </a:solidFill>
                <a:latin typeface="Andalus" panose="02020603050405020304" pitchFamily="18" charset="-78"/>
                <a:cs typeface="Andalus" panose="02020603050405020304" pitchFamily="18" charset="-78"/>
              </a:rPr>
              <a:t>comes</a:t>
            </a:r>
            <a:r>
              <a:rPr lang="fr-CA" sz="2400" dirty="0" smtClean="0">
                <a:latin typeface="Andalus" panose="02020603050405020304" pitchFamily="18" charset="-78"/>
                <a:cs typeface="Andalus" panose="02020603050405020304" pitchFamily="18" charset="-78"/>
              </a:rPr>
              <a:t> to help her.</a:t>
            </a:r>
            <a:endParaRPr lang="fr-CA" sz="2400" dirty="0">
              <a:latin typeface="Andalus" panose="02020603050405020304" pitchFamily="18" charset="-78"/>
              <a:cs typeface="Andalus" panose="02020603050405020304" pitchFamily="18" charset="-78"/>
            </a:endParaRPr>
          </a:p>
        </p:txBody>
      </p:sp>
      <p:sp>
        <p:nvSpPr>
          <p:cNvPr id="2" name="Bulle ronde 1"/>
          <p:cNvSpPr/>
          <p:nvPr/>
        </p:nvSpPr>
        <p:spPr>
          <a:xfrm>
            <a:off x="7187231" y="842277"/>
            <a:ext cx="1231900" cy="12192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Ouch! </a:t>
            </a:r>
            <a:endParaRPr lang="fr-CA" dirty="0">
              <a:latin typeface="Andalus" panose="02020603050405020304" pitchFamily="18" charset="-78"/>
              <a:cs typeface="Andalus" panose="02020603050405020304" pitchFamily="18" charset="-78"/>
            </a:endParaRPr>
          </a:p>
        </p:txBody>
      </p:sp>
      <p:sp>
        <p:nvSpPr>
          <p:cNvPr id="4" name="Bulle ronde 3"/>
          <p:cNvSpPr/>
          <p:nvPr/>
        </p:nvSpPr>
        <p:spPr>
          <a:xfrm flipH="1">
            <a:off x="914149" y="1070877"/>
            <a:ext cx="2514600" cy="18161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solidFill>
                  <a:srgbClr val="00B0F0"/>
                </a:solidFill>
                <a:latin typeface="Andalus" panose="02020603050405020304" pitchFamily="18" charset="-78"/>
                <a:cs typeface="Andalus" panose="02020603050405020304" pitchFamily="18" charset="-78"/>
              </a:rPr>
              <a:t>Are</a:t>
            </a:r>
            <a:r>
              <a:rPr lang="fr-CA" dirty="0" smtClean="0">
                <a:latin typeface="Andalus" panose="02020603050405020304" pitchFamily="18" charset="-78"/>
                <a:cs typeface="Andalus" panose="02020603050405020304" pitchFamily="18" charset="-78"/>
              </a:rPr>
              <a:t> you O.K.?</a:t>
            </a:r>
            <a:endParaRPr lang="fr-CA" dirty="0">
              <a:latin typeface="Andalus" panose="02020603050405020304" pitchFamily="18" charset="-78"/>
              <a:cs typeface="Andalus" panose="02020603050405020304" pitchFamily="18" charset="-78"/>
            </a:endParaRPr>
          </a:p>
        </p:txBody>
      </p:sp>
      <p:sp>
        <p:nvSpPr>
          <p:cNvPr id="5" name="Bulle ronde 4"/>
          <p:cNvSpPr/>
          <p:nvPr/>
        </p:nvSpPr>
        <p:spPr>
          <a:xfrm flipH="1">
            <a:off x="4268871" y="1937725"/>
            <a:ext cx="2457048" cy="16510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No, I </a:t>
            </a:r>
            <a:r>
              <a:rPr lang="fr-CA" dirty="0" smtClean="0">
                <a:solidFill>
                  <a:srgbClr val="00B0F0"/>
                </a:solidFill>
                <a:latin typeface="Andalus" panose="02020603050405020304" pitchFamily="18" charset="-78"/>
                <a:cs typeface="Andalus" panose="02020603050405020304" pitchFamily="18" charset="-78"/>
              </a:rPr>
              <a:t>scrached </a:t>
            </a:r>
            <a:r>
              <a:rPr lang="fr-CA" dirty="0" smtClean="0">
                <a:latin typeface="Andalus" panose="02020603050405020304" pitchFamily="18" charset="-78"/>
                <a:cs typeface="Andalus" panose="02020603050405020304" pitchFamily="18" charset="-78"/>
              </a:rPr>
              <a:t>my knees.</a:t>
            </a:r>
            <a:endParaRPr lang="fr-CA" dirty="0">
              <a:latin typeface="Andalus" panose="02020603050405020304" pitchFamily="18" charset="-78"/>
              <a:cs typeface="Andalus" panose="02020603050405020304" pitchFamily="18" charset="-78"/>
            </a:endParaRPr>
          </a:p>
        </p:txBody>
      </p:sp>
      <p:sp>
        <p:nvSpPr>
          <p:cNvPr id="6" name="AutoShape 8" descr="Résultats de recherche d'images pour « pierre tombale dessi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7" name="AutoShape 10" descr="Résultats de recherche d'images pour « pierre tombale dessin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AutoShape 12" descr="data:image/jpeg;base64,/9j/4AAQSkZJRgABAQAAAQABAAD/2wCEAAkGBwwRDxUUDBQPFBQVFBUWFxUUFBQUFhAVGBUWFhQUFRQYHCogGBonHBUWITMhJSkrLi4uFx8zODMsNygvLisBCgoKBQUFDgUFDisZExkrKysrKysrKysrKysrKysrKysrKysrKysrKysrKysrKysrKysrKysrKysrKysrKysrK//AABEIAPkAygMBIgACEQEDEQH/xAAcAAEAAgMBAQEAAAAAAAAAAAAABgcBBAgFAwL/xABQEAACAQMBBQMFCgkICQUAAAABAgMABBEFBgcSITFBUWETInGBkRQjMkJSYnJzobMzNUN0gpKTscElJjZTg6O00QgVJDRkorLT8FRjhNLh/8QAFAEBAAAAAAAAAAAAAAAAAAAAAP/EABQRAQAAAAAAAAAAAAAAAAAAAAD/2gAMAwEAAhEDEQA/ALxpSsUGaVis0ClYpQKV8rq4iiRnmZERQSzuQqoB1LMeQFU9ttvvjQmHQ0ErdPLyA8APT3uPq/pOB4EUFualqVtbRmS7liiQdWkYIPAZPb4VWe0W/TS4crYRy3TD4x95i/WYFj+r66gdjsFtFq8gn1aV4lPRp8l8HsjgGOAeHmirF0DdZolrgvF7of5U/nj1RfA9oJ8aCvp96m1d+SunR8AzjFtbmVgD0DM4bHpGK/I2a25uzmeW7QH+su+Bf2avy/Vq94o1RQqBVUdAoAA9AFfugoR9zevSc5bizJ+fNOx+7NfqPc3r0fOK5swfmyzqfuqvmlBQl9oO2mnRtMLqYxxgsxW84lVR2mORhn0YJrX0ffXr0OBOYLhc8/KRhWx3Bo+H2kGt/e3tm19Kun6ZmRA4DmPzvdEoPmomOqg+0+jntafuVdtPYzy8F62GRc5ijwD705AySe1h0OMZAOQlWzu/PS5sLfxy2rH4w9+i/WUBh+r66szTNStbmMSWksUqH40bBx6MjofCuUNMgtLa4a02gt5FHFgyplZrZj8cYyssfQ4IblzXuMwn3d6vYkXWzd0ZkIDL5Jgkjp1HLPBMuOzt+TQdE0qldk99rI/kNoImjdTwmZEYFT/7sPUHxX9WrisL2CeNZLZ0kjYZV0YMregig2KUpQKUpQKUpQZrFZrFApSlAqP7ZbYWGlw+UvH8458nEuDJMR2Kvd0yx5DNeXvI3hWukxY5SXLjMcOeg6eUkx8FPtOOXaRWOy+wt/q85v8AaBpOB8FYz5ryr1AA/JRdwHM9mOpDzrm62h2nnwvvNojdMsIIvpH8tJj/AMUGrP2P3f6Zpqh0USTAZM8oGV7yg6Rjr0595NSiztYoY1jgRERRhVUBVUeAFeZtVp011B7niYokzBZpBjiWDrIqDtZ+SeAZj2YIRJtt9Wv53j2ct4nijbha6uCwjY/MAI8O84IOBmthoNtsZEukZ7sSfv4amunWEFvCkVsipGgwqr0A/ie0k8zUd3hbaQ6XbZ81p5ARFGe0/Lb5g+3p6ArvavbrajTpVju3sC7LxYjVXwOgLDquezPdXxst4G2EqB4LYyI3RltJGVuzkw5GvC2Z2J1fWLgz3XlFjkbikuJRgv8AVqfhcuQx5o9WK6K0+zighSKEcKRoqKO5VGB66CoY9p9u3+DZ49Nvw/a7V8LzS9vL5WjuSY4n5MOO3iUjuPk/PI8OdXbSghe77d9a6YnG2Jblh50uOSA9UiB6Dx6nwHKppSlBFtvNibXVIcPhJ0HvcwHNfmv8pPDs6jxqfZTanUNAums9TRzBxc06+Tyfw0B+Mp646Hn0Oa6BqPbabIWmpweTuBwuuTFKB50TfxU9q9vgQCA+Gu7NaRrFusjhX4lzHcREBwOzzu0D5LZ9ANVVcWO0GzM/lbV/K2rMMnBMMnYBNHn3tvEH0HsrX0XWdU2cvTBeKz27HLID5si9PLQMeQbw7ehx1F66df2d9bCSApNDKpHMZDA8mR1PQ9hBoNTYHeHYaqmIz5K4Ay8DHn4tG3x18eo7QKmNc87wd209m/u3RDIEQ8bRoT5S3I58cbDmU8Oo8R0lu63e1Hd8FtqrKlxyVJeSpcHoA3Ykh9h7MHlQWzSlKBSs0oFYrNYoFRneJtQdM097hE45CyxxqenlGzgt4DBOO3GKk1RDevpbz6TMYvwsHDcxnGSGhPEcDv4eIeuggWwWwM88x1HaDMk8h40ik7O55V7+mE6AAegWtWjomorc2sM6dJY0f0EgEj1HI9Vfe9eYRsbdVeTHmqzcCk/OYAkD0Amg+9Kr++2D1G9l8pqmoSgD4MVopiSP6JY8/SRmovr2zesWl1DBpmp3Uskx82F3k4oox8KWQ5KhB34GewGgtfaDWbeytnuLk4RBnHa7fFRe9ieVc6z3N9d39tqF6p8nPeKiZ5qFjkTKKD8QBsZ7SG7c1Zrbs7+6kT/XeoSXMUZ4hEoK8R+kTy7s4zjoRX731aSF0qJrVQi2k0ZCqMCOMgoMAdzFKCyzStHRNSS6top4zlZY1f0EjmPSDkeqt2gzSlKBSlKBSlKDxtqtmrTUbcw3a+KOPhxN8pT/AA6GqQtLvVdmb8xy++QOckD8HcJnHlE+TIPs6HIwa6Iqu9+Gie6NN8sgy9s4fx8m2FkHo+C36NBYEEyOiuhBVlDKe9SMg+w1Rm+nYq3tSt5aYRJZOCSIDkrkM3GncDwnI76ne5jWvdOlIjHL25MR+j1jP6px+jWtv3jzpIPybiM+1XH8aCXbp9QkuNFtZJmZ34HUsxJY8EjoMk9ThRUtquNwd/FJoyRqwLwySK69q8Tl1JHcQ32GrHoM0rFKBSs1igjW322EGk2gnmRpCziNEUgcTEFubHoMKedU3qu/bU5QVt7e1jVgQeLjlOCMY6gfZVjb340/k1pFDAalChDAEFXVwQQeo5CpLFY26fg44l+iir+4UED3G3sz6WY5VceRlZUJBwyNh8AnuLN9lWHQUoPG2u15LCzedl42GFjQdZZW5Ig9fP0A1p7FbPy26NPfHyl7c4edz8T5MKdyKOXp9WP3rWne6tQtVfBitQ1ywPxpifJ2/sxK3pAqRUCvje2kU0TxzKGR1Ksp6MpGCK+1ZoKdttaudmpmtbtJJ7J2L28i4DoCfOXnyJ7xkc+Y61PtA250e9wLadA5/Jye9vnuCt8L1Zr0dodDtb63aC7XiVuh+NG3Y6nsIqMbrtEgXSkS5ihd0luEYvGjHKTup6jwoJ1SvyiKoAUAADAA5ADsAFfqgUrFZoFKUoFfC9tY5onilGUkRkYd6sCCPYa+9KCgt292+k67JZ3BwsjGAk4ALA5gf15x/aVemo2MFxE0VyivG4wyt0I/gfGqg386GySQX0GQciNyPiuvnRP7ARn5oqzdjNcW+sIbgfCZcOPkyL5rj2gn0EUFP31td7L6ok1uzSWs2Rwk/hYwRxxP2ca5BDejxFdG28ySIrxnKuoZT3gjIPsNVhvq0j3RpLOoy1u6yj6PwH9WGz+jXubmdYFzosGSC0IMDeHk/gD9QpQTelKUGaxWaxQV1to/u3WbOyHOO2Hu6fGfhKeG3XPYcknHc1S+odsuoOtawx5t5W2XPaFEJ5ejkKmFApWapjXN9k6TulpbR8CMVDSs3E2DjJVccPo50FzYFKoCXfXrBPmR2YH0JD9vHX4G+rWu1LL9m/8A3KDoKlU9oG+5GYLqVvwA/lISWC+Jjbnj0H1VbdjeQzRrJbsrxuOJWU5DCg+9a1jZpCpWPo0kkn6Ujs7faxrZrwdtNpodNtDPKrP5wRUBwXY5wM9gwCfVQe9So5sTtfa6pAZLcMjIcSRsQWQnocjqp54PgakTMAMnkAMk9w7TQZpVO61vvVZWWxtg6AkCSVyOPB6hFHIek154353nbaW/670F5UqkBv0ue20h/av/AJVMN328yHUpTBLH5CbBZAH41lAGWAJAIYDJx3A0E/pSlB5G1eipfWU1u+PfEPCT8VxzRvUwFVVuJ1p4bmewuMqWLOgPxZU82RPSQM/oGrsqhtEHDtkwH/qbn7YpDQXjqFmk8MkUoysiMjehlKn99Vb/AKPt68F3e2ExwynjA+dG3kpf3p7Ktqqb2W5bbS8PIFp847feSTn186C+qzWKzQYpSlBXOyf431j6+3+6aphUO2S/G2sfnEH3RqY0Copqm7rQrmVpZ7YcbnLFZJYwxPViqMBk9+KldKCjN7+xOl2FnFLYRsjNOEJMjvleB2xhie1RXl7qNgIdS8pNeM4hjbgCocGSTAY5bsABHp4h3c5z/pAL/JkJ7rpftilqm9C2s1SyQpYzyRIzcRUcJUsQAWwwIzgAeqgkG9DYP/VkqPblntpchS3No3HMxsQMHlzB8D3ZMw/0fNUlZLm2ckonBKg+SWJVwPA4U49PfVXa3tVqd4oW9uJZVDcQVscIYAgMFAAzgkeure3CaFJFay3UoI8uVWMHtjTOX9BZiP0KC1Kj28DRorzTZ45eXCjSK3yHjBZT9hB8CakVedtEf9iuPqJfu2oKE3Jas0OrLHz4bhGjI7OIDjQn9Uj9KuiJowysrdGUqfQRg1zJuoH8tWn02+7eunqCmbncaoDFL0gAE4Nvk8ufUSD91VrsXoqX2oQW0hZVkYhiuOIKqs5xkEZwtdWXIzG/0W/ca5S2N1sWN/DcspcRlsqCAWDIyEAnwagtDW9yEQjJ0+4kMgBISYKQ/L4PGoHCfHBqs9g7h49Vs2j6+6Yl9IdwjD1hiKme1G+W8uImisYhbhgVMhfjk4TyPCcAIfHme7FaO5bZuW51BbhlPkbY8ZYjk0uPe0B7wSG8AviKDoilKUCqJ0wY2zb85n+5kq9qom25bZn84f7YW/zoL3qm9lOe2s30rj7oirkqmtjjnbSf6dz/ANBFBfdKUoFKUoK42R/GusfnMH3RqY1Btl76CPW9VhldUlkniZEY8LSKIjkpn4XUdKnNApSlBW+/tf5JTwuo/u5aq3dxsWmqtOjStEYo1ZWChhxMxHnDlkcuwirp3saHcXulvHaqWkR0lCDq4XiDKvjhicduMVFtwuiXcC3UtzFJGHMSJ5RWQtwcZchWGcecoz357qCrdr9kL7TZeC7UFWzwSrzSUDuPYe8Hn6udW7uX2zFzALO5Pv0Ce9k/lYRyA+kowPEYPYanW02g29/avb3I81xyYdY3HwXXxB9oyOhrmC5t77S77B4o54JMqwzg4PJl+UjD2g0HWdebtMf9hufzeb7tq34WJRS3IlQSO4kcxWprls8trPHHjieGRFycDiZCBk9nM0HOG6b8d2n03+6krp2qM3cbvdatdUhmu4BHFEXLMZImzmN1HCFYk82FXnQMZ5Htrju9i4JXU/Fdl9hIrsUVyZtdZyR6lcxsrBvdEmFxzIZyUIHbkEEekUF9WG6bQIscUUkpHbLK5z6VXAPsqZWVnDDGI7dEjReiIoVR6AK+9YoFKUoFUS/LbP8A+SPth/8A2r3qh7zltmPzmP7YVoL4qmNiOe2Vx9Zd/uIq56pfYP8Apjc/WXn7zQX9SlKBSlKCpts9qNnNRBjNtqF3JGxVJrO3PlIWB6pKSOWRnHMHlyNfrdxfa+ZDFfw3BtQpMU9yojuABjhSRckscdp58uvZW9un5ae6/Ju7lf7zP8amdApSsUGaUrFBmtW9021mKm4ihlKHiQyIrlG714hyPorZrNArFKUGaxSlAr4S2cDuryRxM6/BZkUsn0WIyPVX3pQKUpQKUpQKofV+W2Q/OYPthjq+KoXWJVk2wXyXnYuYAcc+aogf2YOfQaC+6pbd8c7YXP1l5/1Grh1C8jghkllOEjRnY+Cgk/uqn9w9pNd6tdX8nIKHJx0Mk7k8IPcAG+ygv6lKUClKUFa7rf8Ad7ofJ1C6H/MKmlQrdk3LUV+Tql2PtWprQKxWaxQZrFZrFBmlKUGKUpQZrFZrFApSlApSlApSlB4+1+trY2M1weZRPNHypGPDGD4cRFVXuI0YzXM99OeJkJRc4JMsnnSOe48Jxn55q49SsIbiF4ZxxRyKUYeBHZ3HtzVEbJXc+ha41rcZMUjLG3Lk6sfeZgPDPP0sKCw99l1cJpDCBWIkkRJGGfe4+bZPgWVV9dbu4OG0XRwbd1aRpXafHVJOiqQenmKvhzNS6aJHUrIqsrAqysAQwPIgg9RVL7EKbHa5rWyZ0t3aVGjzkMot3lUHPyWHI9R0zzOQ6BpSlApSlBWu7peGbVV7tUuD+tg1NKh+xIxfasv/AB3F+smamFArFZpQKxWaxQZpSlBilKUGaxSlApSlApSlApSlBmqH3u/0ht/oW33rVe9URve/pBb/AELb71qC+DVK6Mf58/2s3+EerqNUnoh/nx/bT/4SSg6CpSlApSlBXOyXLVdYH/EwH2xGpfUO2abGu6wvz7RvbCamNApWaxQKUpQKUpQKUpQKUpQKUpQKUpQKUpQKojfB+P7f6u2++er3qiN8X4/t/q7f756C+DVJaF/Tg/XXH+Fkq7TVI7Pn+e5+vuP8NLQdCUpSgUpSgrfRF4do9W+clk39ziplUSsxjaS/+da2rezlUtoFYrNYoFKUoFKUoFKUoFKUoFKUoFKUoFKUoM1Q++T8fW31Vv8AfSVe9URvm/H1t9Vb/fSUF8GqP2cP89z+cXX+Hlq8DVG7Mn+ex/Obv7iag6IpSlApSlBXactp7kfK0+E+yUCpbURuTjapx8rS1PsnIqXUGaxSlApSlApSlApSlApSlApSlApSlApSlAqiN8/49t/qrf76Sr3qh99H49t/qYPvpKC+aovZY/z2P5zd/czVelc4S6nJbbVNLF1XUHU9uVeQxuPWrMPXQdS0rXvLyOLg8py45FjB+c2eHPpPL1itiggW9HXdQ0wQ3tp75CG8lcQNnhZW5xyKfybA8S8Q68a5BwK9nYzbbTtUi4rR8SAefC+BJH6vjL84cvXyre2h0uDULGWAlWSaMqGBDAN1RwRyPCwB9VcgxyXdncngZ4Z4XZcqcMjqSrDI8QRQdH6opG1cZ+VpZHsuGP8AlUuqmN3e2N1qWswNeBPKx2csRdRjyo4g4Yr0B9HLwFWPtztImnWZmbHEXREB7SzecfUoY+qgkNYoCDzHQ0oFKzQUGtZXsUwcxHPBI8TeDoeFhWxVU7ltoRPc6hET+Ema7Qdp43KyH7YqtagUpWk2qRC7W2/KNC03X4quqdPS32UG7SlKBSlV/vh2v9xWfkYGxcXAKjB5xRdHk5dCfgj1nsoJRs7tDBem49z81gnMPFnIk4UQlx4cTMB38Oe2vYqnf9He6PDeRHsMLj1iRW/ctWzJfwLMkLOolkVmRM+cypjiIHr/AH9xoNmlKUCqH30/jy3+pg++kq+KobfSR/ry3xjlDBnw9+kPP2igvquV9s7ho9aunTGUvJGGemVlJGfZXVFcobdH+Vbz86m+8agvneNtPHNoEV9ZEEeXtZV+a6ShijeIZcH0VY1ldJNEkkRykiK6nvVgGU+w1xxba/cpZS2YOYJXSQqfiSIfhL3ZHI9+B3VOdI3qzwW0MQziKKOMcz0RAv8ACgsPeNY6npbtqWhMQhPFd2xBeJyetx5Psz8Yrg/G+UaovbTXIr+8a5jiMLSqpkTi4l8qBwsyHA5HAPPnkmr+3mbQ6tpUi3MKpc2MuEmgkH4F8EZWQc1VxgecGAI+dXPO0slg9wZNNEiRSed5FwM27H4UYYHDp3HkcciOWSEn3JNjWovGOYf3ZP8ACvQ36bQeXvltoz5lsPO7jK4Bb2DhHtqA6Lq91ZzrNZvwSrkBuFWxkEHzXBB5E9la11cSSyNJKSzuzOzHqzMSWJ9ZNBau7Pa6/vdZiF3JlVgkREXki4Qc8drHhySedXjXIeh6xc2c6z2jBZEzglVYecCp5MMHkalo3u7Qf1sR/sYv8qDo+vN2lvPIWNzL2xwSsPSI2Kj24qhRvg1/5cH7FK1NX3oazdW8kE7Q8Ei8LcMQU4yDyPZ0oNbddq3uXV7dicK7+RfxWQcAz4Bip/RrqCuNVYgggkEcwR1B7xVhrvm13t9yn0xHn/zUHQ9U6u0fFtiACOAA2nXuQk/3uajo30a58mz/AGTf/eoNDqs63YuQR5UTeWyc4L8fHzHdmg69pXPw3161/V2P7OT/ALlZG+zWf6qw/Zy/92gvXVtRhtYJJ7g8McalmPo6Ad5JwAO81yrtTrs1/dyXE/Vz5q5yI0HJEHgB7Tk9tSq/2p13aBo7KOOHm3Hwwh0BwPhSszkBVzns5ntOK2Z9yO0CqSotXIHwVmwW8BxAD2kUHl7rtrIdMmuJJwWDWxCoOskokTya57Bgvk93srzE2wvTqiX8zcUqyBsDkoToYlHxV4SV9ffzry9Y0i7tJTFexSROPiupGR3qejDxHKtGg6f03eToE4yt0kZ+TMGjI9bDB9Rr2rTaHTZfwF1aP4LNGT7Aa5MtbSaU4hSRyOZCKWIHfgCvxLGysVcFSOoIII9INB0lvF3gW+mw8MJSS5kHvaZysY6eUkx2dw7cd2TXPSXs094stw7PI8qszMcljxD/AMxXn1+4pCrBl6qQR6Qcig6V3jbewaZFwx8L3Tr73H2IOnlJO5e4dpHdkjm28upJZHkmJZ3ZnZj8ZmOWPLxNfvUL6a4leW5dnkc8TM3Un+A7MdgFa1Aqz7Dcnq0sMcnFGnGivwtyZOJQeFh2EZxX03FbEpe3Ju7oZgtmHCpxiWbHEAfBRwsR2kr2ZFdIUGrqVhBcQvDcqHjkUqynoQf3Hx7K5f2/3aahpsrGJJJ7UnKTKvEVHyZQvwWHf0PZ2gdU0FBxJaWc0rcMCSSN3IrOfYBU82R3Q6xeMGuUNpD2vMpEhHzIeTZ+lwjn1NdPis0EE0fdJs9bx8LQeXYjDSTMzM3iACFX1AVWO9PdM1oDc6Qsj2/5SLm72/zlPVo+/qR25HMdE1ig4dqU7D7B6jqrt7kCpGhw80mQinrwjAJZsc8DwzjIr2N5/wCNv0/410Rsb/uEH0P4mg511rc/tBbviOJbhT0eBwR61fDA+rHjVqbu909jb2f8rwQzXEoy4fDiAdkaEcgw7WHb0OADVn0oOYN527S506YyWaSS2j81YAuYO+OTHYOxj1HjUe2V2K1PUJlS2hkCk+dK6ssUY7SXIwfQOZrsAVmgjmyexmnafbCGCNGJHvkjqpec9pY93cvQV4e0+6PQ7zzkjNrJ8q34UVvpRY4e3qAD41PqUEW2F2FsNJjZbXieR8ccr442A6KMDCqO725qU0rNB5uuaHZXsRivoY5k7Aw5qSMcSMOaNjtBBquLrcNpDScUc94iE5KZjbA7lYrkevNWxSg8zZ7QLKwgENjGsaDmcfCdsY4nbqzeJr76lpNncrw3cMMy90iK49XEOVblKCntrNxdrKxfSZfIE/kpOJ4s/Nf4SD9b1V6e7DdSmmyG4v2imuOkfBkxwDtZSwBLnvwMc++rPpQU1vp3ay3LC80qPikxieJAA0uOkqj4zdhHU8vGqGnt5EcpIrq4OCrKVYHuKnmDXbteJqf++Q+r99B4+6DQ5LLR4UnUpJIWmdSMFS580MDzDcAQEHoRipnWaxQf/9k="/>
          <p:cNvSpPr>
            <a:spLocks noChangeAspect="1" noChangeArrowheads="1"/>
          </p:cNvSpPr>
          <p:nvPr/>
        </p:nvSpPr>
        <p:spPr bwMode="auto">
          <a:xfrm>
            <a:off x="155575" y="-2286000"/>
            <a:ext cx="3876675"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9" name="AutoShape 14" descr="data:image/jpeg;base64,/9j/4AAQSkZJRgABAQAAAQABAAD/2wCEAAkGBwwRDxUUDBQPFBQVFBUWFxUUFBQUFhAVGBUWFhQUFRQYHCogGBonHBUWITMhJSkrLi4uFx8zODMsNygvLisBCgoKBQUFDgUFDisZExkrKysrKysrKysrKysrKysrKysrKysrKysrKysrKysrKysrKysrKysrKysrKysrKysrK//AABEIAPkAygMBIgACEQEDEQH/xAAcAAEAAgMBAQEAAAAAAAAAAAAABgcBBAgFAwL/xABQEAACAQMBBQMFCgkICQUAAAABAgMABBEFBgcSITFBUWETInGBkRQjMkJSYnJzobMzNUN0gpKTscElJjZTg6O00QgVJDRkorLT8FRjhNLh/8QAFAEBAAAAAAAAAAAAAAAAAAAAAP/EABQRAQAAAAAAAAAAAAAAAAAAAAD/2gAMAwEAAhEDEQA/ALxpSsUGaVis0ClYpQKV8rq4iiRnmZERQSzuQqoB1LMeQFU9ttvvjQmHQ0ErdPLyA8APT3uPq/pOB4EUFualqVtbRmS7liiQdWkYIPAZPb4VWe0W/TS4crYRy3TD4x95i/WYFj+r66gdjsFtFq8gn1aV4lPRp8l8HsjgGOAeHmirF0DdZolrgvF7of5U/nj1RfA9oJ8aCvp96m1d+SunR8AzjFtbmVgD0DM4bHpGK/I2a25uzmeW7QH+su+Bf2avy/Vq94o1RQqBVUdAoAA9AFfugoR9zevSc5bizJ+fNOx+7NfqPc3r0fOK5swfmyzqfuqvmlBQl9oO2mnRtMLqYxxgsxW84lVR2mORhn0YJrX0ffXr0OBOYLhc8/KRhWx3Bo+H2kGt/e3tm19Kun6ZmRA4DmPzvdEoPmomOqg+0+jntafuVdtPYzy8F62GRc5ijwD705AySe1h0OMZAOQlWzu/PS5sLfxy2rH4w9+i/WUBh+r66szTNStbmMSWksUqH40bBx6MjofCuUNMgtLa4a02gt5FHFgyplZrZj8cYyssfQ4IblzXuMwn3d6vYkXWzd0ZkIDL5Jgkjp1HLPBMuOzt+TQdE0qldk99rI/kNoImjdTwmZEYFT/7sPUHxX9WrisL2CeNZLZ0kjYZV0YMregig2KUpQKUpQKUpQZrFZrFApSlAqP7ZbYWGlw+UvH8458nEuDJMR2Kvd0yx5DNeXvI3hWukxY5SXLjMcOeg6eUkx8FPtOOXaRWOy+wt/q85v8AaBpOB8FYz5ryr1AA/JRdwHM9mOpDzrm62h2nnwvvNojdMsIIvpH8tJj/AMUGrP2P3f6Zpqh0USTAZM8oGV7yg6Rjr0595NSiztYoY1jgRERRhVUBVUeAFeZtVp011B7niYokzBZpBjiWDrIqDtZ+SeAZj2YIRJtt9Wv53j2ct4nijbha6uCwjY/MAI8O84IOBmthoNtsZEukZ7sSfv4amunWEFvCkVsipGgwqr0A/ie0k8zUd3hbaQ6XbZ81p5ARFGe0/Lb5g+3p6ArvavbrajTpVju3sC7LxYjVXwOgLDquezPdXxst4G2EqB4LYyI3RltJGVuzkw5GvC2Z2J1fWLgz3XlFjkbikuJRgv8AVqfhcuQx5o9WK6K0+zighSKEcKRoqKO5VGB66CoY9p9u3+DZ49Nvw/a7V8LzS9vL5WjuSY4n5MOO3iUjuPk/PI8OdXbSghe77d9a6YnG2Jblh50uOSA9UiB6Dx6nwHKppSlBFtvNibXVIcPhJ0HvcwHNfmv8pPDs6jxqfZTanUNAums9TRzBxc06+Tyfw0B+Mp646Hn0Oa6BqPbabIWmpweTuBwuuTFKB50TfxU9q9vgQCA+Gu7NaRrFusjhX4lzHcREBwOzzu0D5LZ9ANVVcWO0GzM/lbV/K2rMMnBMMnYBNHn3tvEH0HsrX0XWdU2cvTBeKz27HLID5si9PLQMeQbw7ehx1F66df2d9bCSApNDKpHMZDA8mR1PQ9hBoNTYHeHYaqmIz5K4Ay8DHn4tG3x18eo7QKmNc87wd209m/u3RDIEQ8bRoT5S3I58cbDmU8Oo8R0lu63e1Hd8FtqrKlxyVJeSpcHoA3Ykh9h7MHlQWzSlKBSs0oFYrNYoFRneJtQdM097hE45CyxxqenlGzgt4DBOO3GKk1RDevpbz6TMYvwsHDcxnGSGhPEcDv4eIeuggWwWwM88x1HaDMk8h40ik7O55V7+mE6AAegWtWjomorc2sM6dJY0f0EgEj1HI9Vfe9eYRsbdVeTHmqzcCk/OYAkD0Amg+9Kr++2D1G9l8pqmoSgD4MVopiSP6JY8/SRmovr2zesWl1DBpmp3Uskx82F3k4oox8KWQ5KhB34GewGgtfaDWbeytnuLk4RBnHa7fFRe9ieVc6z3N9d39tqF6p8nPeKiZ5qFjkTKKD8QBsZ7SG7c1Zrbs7+6kT/XeoSXMUZ4hEoK8R+kTy7s4zjoRX731aSF0qJrVQi2k0ZCqMCOMgoMAdzFKCyzStHRNSS6top4zlZY1f0EjmPSDkeqt2gzSlKBSlKBSlKDxtqtmrTUbcw3a+KOPhxN8pT/AA6GqQtLvVdmb8xy++QOckD8HcJnHlE+TIPs6HIwa6Iqu9+Gie6NN8sgy9s4fx8m2FkHo+C36NBYEEyOiuhBVlDKe9SMg+w1Rm+nYq3tSt5aYRJZOCSIDkrkM3GncDwnI76ne5jWvdOlIjHL25MR+j1jP6px+jWtv3jzpIPybiM+1XH8aCXbp9QkuNFtZJmZ34HUsxJY8EjoMk9ThRUtquNwd/FJoyRqwLwySK69q8Tl1JHcQ32GrHoM0rFKBSs1igjW322EGk2gnmRpCziNEUgcTEFubHoMKedU3qu/bU5QVt7e1jVgQeLjlOCMY6gfZVjb340/k1pFDAalChDAEFXVwQQeo5CpLFY26fg44l+iir+4UED3G3sz6WY5VceRlZUJBwyNh8AnuLN9lWHQUoPG2u15LCzedl42GFjQdZZW5Ig9fP0A1p7FbPy26NPfHyl7c4edz8T5MKdyKOXp9WP3rWne6tQtVfBitQ1ywPxpifJ2/sxK3pAqRUCvje2kU0TxzKGR1Ksp6MpGCK+1ZoKdttaudmpmtbtJJ7J2L28i4DoCfOXnyJ7xkc+Y61PtA250e9wLadA5/Jye9vnuCt8L1Zr0dodDtb63aC7XiVuh+NG3Y6nsIqMbrtEgXSkS5ihd0luEYvGjHKTup6jwoJ1SvyiKoAUAADAA5ADsAFfqgUrFZoFKUoFfC9tY5onilGUkRkYd6sCCPYa+9KCgt292+k67JZ3BwsjGAk4ALA5gf15x/aVemo2MFxE0VyivG4wyt0I/gfGqg386GySQX0GQciNyPiuvnRP7ARn5oqzdjNcW+sIbgfCZcOPkyL5rj2gn0EUFP31td7L6ok1uzSWs2Rwk/hYwRxxP2ca5BDejxFdG28ySIrxnKuoZT3gjIPsNVhvq0j3RpLOoy1u6yj6PwH9WGz+jXubmdYFzosGSC0IMDeHk/gD9QpQTelKUGaxWaxQV1to/u3WbOyHOO2Hu6fGfhKeG3XPYcknHc1S+odsuoOtawx5t5W2XPaFEJ5ejkKmFApWapjXN9k6TulpbR8CMVDSs3E2DjJVccPo50FzYFKoCXfXrBPmR2YH0JD9vHX4G+rWu1LL9m/8A3KDoKlU9oG+5GYLqVvwA/lISWC+Jjbnj0H1VbdjeQzRrJbsrxuOJWU5DCg+9a1jZpCpWPo0kkn6Ujs7faxrZrwdtNpodNtDPKrP5wRUBwXY5wM9gwCfVQe9So5sTtfa6pAZLcMjIcSRsQWQnocjqp54PgakTMAMnkAMk9w7TQZpVO61vvVZWWxtg6AkCSVyOPB6hFHIek154353nbaW/670F5UqkBv0ue20h/av/AJVMN328yHUpTBLH5CbBZAH41lAGWAJAIYDJx3A0E/pSlB5G1eipfWU1u+PfEPCT8VxzRvUwFVVuJ1p4bmewuMqWLOgPxZU82RPSQM/oGrsqhtEHDtkwH/qbn7YpDQXjqFmk8MkUoysiMjehlKn99Vb/AKPt68F3e2ExwynjA+dG3kpf3p7Ktqqb2W5bbS8PIFp847feSTn186C+qzWKzQYpSlBXOyf431j6+3+6aphUO2S/G2sfnEH3RqY0Copqm7rQrmVpZ7YcbnLFZJYwxPViqMBk9+KldKCjN7+xOl2FnFLYRsjNOEJMjvleB2xhie1RXl7qNgIdS8pNeM4hjbgCocGSTAY5bsABHp4h3c5z/pAL/JkJ7rpftilqm9C2s1SyQpYzyRIzcRUcJUsQAWwwIzgAeqgkG9DYP/VkqPblntpchS3No3HMxsQMHlzB8D3ZMw/0fNUlZLm2ckonBKg+SWJVwPA4U49PfVXa3tVqd4oW9uJZVDcQVscIYAgMFAAzgkeure3CaFJFay3UoI8uVWMHtjTOX9BZiP0KC1Kj28DRorzTZ45eXCjSK3yHjBZT9hB8CakVedtEf9iuPqJfu2oKE3Jas0OrLHz4bhGjI7OIDjQn9Uj9KuiJowysrdGUqfQRg1zJuoH8tWn02+7eunqCmbncaoDFL0gAE4Nvk8ufUSD91VrsXoqX2oQW0hZVkYhiuOIKqs5xkEZwtdWXIzG/0W/ca5S2N1sWN/DcspcRlsqCAWDIyEAnwagtDW9yEQjJ0+4kMgBISYKQ/L4PGoHCfHBqs9g7h49Vs2j6+6Yl9IdwjD1hiKme1G+W8uImisYhbhgVMhfjk4TyPCcAIfHme7FaO5bZuW51BbhlPkbY8ZYjk0uPe0B7wSG8AviKDoilKUCqJ0wY2zb85n+5kq9qom25bZn84f7YW/zoL3qm9lOe2s30rj7oirkqmtjjnbSf6dz/ANBFBfdKUoFKUoK42R/GusfnMH3RqY1Btl76CPW9VhldUlkniZEY8LSKIjkpn4XUdKnNApSlBW+/tf5JTwuo/u5aq3dxsWmqtOjStEYo1ZWChhxMxHnDlkcuwirp3saHcXulvHaqWkR0lCDq4XiDKvjhicduMVFtwuiXcC3UtzFJGHMSJ5RWQtwcZchWGcecoz357qCrdr9kL7TZeC7UFWzwSrzSUDuPYe8Hn6udW7uX2zFzALO5Pv0Ce9k/lYRyA+kowPEYPYanW02g29/avb3I81xyYdY3HwXXxB9oyOhrmC5t77S77B4o54JMqwzg4PJl+UjD2g0HWdebtMf9hufzeb7tq34WJRS3IlQSO4kcxWprls8trPHHjieGRFycDiZCBk9nM0HOG6b8d2n03+6krp2qM3cbvdatdUhmu4BHFEXLMZImzmN1HCFYk82FXnQMZ5Htrju9i4JXU/Fdl9hIrsUVyZtdZyR6lcxsrBvdEmFxzIZyUIHbkEEekUF9WG6bQIscUUkpHbLK5z6VXAPsqZWVnDDGI7dEjReiIoVR6AK+9YoFKUoFUS/LbP8A+SPth/8A2r3qh7zltmPzmP7YVoL4qmNiOe2Vx9Zd/uIq56pfYP8Apjc/WXn7zQX9SlKBSlKCpts9qNnNRBjNtqF3JGxVJrO3PlIWB6pKSOWRnHMHlyNfrdxfa+ZDFfw3BtQpMU9yojuABjhSRckscdp58uvZW9un5ae6/Ju7lf7zP8amdApSsUGaUrFBmtW9021mKm4ihlKHiQyIrlG714hyPorZrNArFKUGaxSlAr4S2cDuryRxM6/BZkUsn0WIyPVX3pQKUpQKUpQKofV+W2Q/OYPthjq+KoXWJVk2wXyXnYuYAcc+aogf2YOfQaC+6pbd8c7YXP1l5/1Grh1C8jghkllOEjRnY+Cgk/uqn9w9pNd6tdX8nIKHJx0Mk7k8IPcAG+ygv6lKUClKUFa7rf8Ad7ofJ1C6H/MKmlQrdk3LUV+Tql2PtWprQKxWaxQZrFZrFBmlKUGKUpQZrFZrFApSlApSlApSlB4+1+trY2M1weZRPNHypGPDGD4cRFVXuI0YzXM99OeJkJRc4JMsnnSOe48Jxn55q49SsIbiF4ZxxRyKUYeBHZ3HtzVEbJXc+ha41rcZMUjLG3Lk6sfeZgPDPP0sKCw99l1cJpDCBWIkkRJGGfe4+bZPgWVV9dbu4OG0XRwbd1aRpXafHVJOiqQenmKvhzNS6aJHUrIqsrAqysAQwPIgg9RVL7EKbHa5rWyZ0t3aVGjzkMot3lUHPyWHI9R0zzOQ6BpSlApSlBWu7peGbVV7tUuD+tg1NKh+xIxfasv/AB3F+smamFArFZpQKxWaxQZpSlBilKUGaxSlApSlApSlApSlBmqH3u/0ht/oW33rVe9URve/pBb/AELb71qC+DVK6Mf58/2s3+EerqNUnoh/nx/bT/4SSg6CpSlApSlBXOyXLVdYH/EwH2xGpfUO2abGu6wvz7RvbCamNApWaxQKUpQKUpQKUpQKUpQKUpQKUpQKUpQKojfB+P7f6u2++er3qiN8X4/t/q7f756C+DVJaF/Tg/XXH+Fkq7TVI7Pn+e5+vuP8NLQdCUpSgUpSgrfRF4do9W+clk39ziplUSsxjaS/+da2rezlUtoFYrNYoFKUoFKUoFKUoFKUoFKUoFKUoFKUoM1Q++T8fW31Vv8AfSVe9URvm/H1t9Vb/fSUF8GqP2cP89z+cXX+Hlq8DVG7Mn+ex/Obv7iag6IpSlApSlBXactp7kfK0+E+yUCpbURuTjapx8rS1PsnIqXUGaxSlApSlApSlApSlApSlApSlApSlApSlAqiN8/49t/qrf76Sr3qh99H49t/qYPvpKC+aovZY/z2P5zd/czVelc4S6nJbbVNLF1XUHU9uVeQxuPWrMPXQdS0rXvLyOLg8py45FjB+c2eHPpPL1itiggW9HXdQ0wQ3tp75CG8lcQNnhZW5xyKfybA8S8Q68a5BwK9nYzbbTtUi4rR8SAefC+BJH6vjL84cvXyre2h0uDULGWAlWSaMqGBDAN1RwRyPCwB9VcgxyXdncngZ4Z4XZcqcMjqSrDI8QRQdH6opG1cZ+VpZHsuGP8AlUuqmN3e2N1qWswNeBPKx2csRdRjyo4g4Yr0B9HLwFWPtztImnWZmbHEXREB7SzecfUoY+qgkNYoCDzHQ0oFKzQUGtZXsUwcxHPBI8TeDoeFhWxVU7ltoRPc6hET+Ema7Qdp43KyH7YqtagUpWk2qRC7W2/KNC03X4quqdPS32UG7SlKBSlV/vh2v9xWfkYGxcXAKjB5xRdHk5dCfgj1nsoJRs7tDBem49z81gnMPFnIk4UQlx4cTMB38Oe2vYqnf9He6PDeRHsMLj1iRW/ctWzJfwLMkLOolkVmRM+cypjiIHr/AH9xoNmlKUCqH30/jy3+pg++kq+KobfSR/ry3xjlDBnw9+kPP2igvquV9s7ho9aunTGUvJGGemVlJGfZXVFcobdH+Vbz86m+8agvneNtPHNoEV9ZEEeXtZV+a6ShijeIZcH0VY1ldJNEkkRykiK6nvVgGU+w1xxba/cpZS2YOYJXSQqfiSIfhL3ZHI9+B3VOdI3qzwW0MQziKKOMcz0RAv8ACgsPeNY6npbtqWhMQhPFd2xBeJyetx5Psz8Yrg/G+UaovbTXIr+8a5jiMLSqpkTi4l8qBwsyHA5HAPPnkmr+3mbQ6tpUi3MKpc2MuEmgkH4F8EZWQc1VxgecGAI+dXPO0slg9wZNNEiRSed5FwM27H4UYYHDp3HkcciOWSEn3JNjWovGOYf3ZP8ACvQ36bQeXvltoz5lsPO7jK4Bb2DhHtqA6Lq91ZzrNZvwSrkBuFWxkEHzXBB5E9la11cSSyNJKSzuzOzHqzMSWJ9ZNBau7Pa6/vdZiF3JlVgkREXki4Qc8drHhySedXjXIeh6xc2c6z2jBZEzglVYecCp5MMHkalo3u7Qf1sR/sYv8qDo+vN2lvPIWNzL2xwSsPSI2Kj24qhRvg1/5cH7FK1NX3oazdW8kE7Q8Ei8LcMQU4yDyPZ0oNbddq3uXV7dicK7+RfxWQcAz4Bip/RrqCuNVYgggkEcwR1B7xVhrvm13t9yn0xHn/zUHQ9U6u0fFtiACOAA2nXuQk/3uajo30a58mz/AGTf/eoNDqs63YuQR5UTeWyc4L8fHzHdmg69pXPw3161/V2P7OT/ALlZG+zWf6qw/Zy/92gvXVtRhtYJJ7g8McalmPo6Ad5JwAO81yrtTrs1/dyXE/Vz5q5yI0HJEHgB7Tk9tSq/2p13aBo7KOOHm3Hwwh0BwPhSszkBVzns5ntOK2Z9yO0CqSotXIHwVmwW8BxAD2kUHl7rtrIdMmuJJwWDWxCoOskokTya57Bgvk93srzE2wvTqiX8zcUqyBsDkoToYlHxV4SV9ffzry9Y0i7tJTFexSROPiupGR3qejDxHKtGg6f03eToE4yt0kZ+TMGjI9bDB9Rr2rTaHTZfwF1aP4LNGT7Aa5MtbSaU4hSRyOZCKWIHfgCvxLGysVcFSOoIII9INB0lvF3gW+mw8MJSS5kHvaZysY6eUkx2dw7cd2TXPSXs094stw7PI8qszMcljxD/AMxXn1+4pCrBl6qQR6Qcig6V3jbewaZFwx8L3Tr73H2IOnlJO5e4dpHdkjm28upJZHkmJZ3ZnZj8ZmOWPLxNfvUL6a4leW5dnkc8TM3Un+A7MdgFa1Aqz7Dcnq0sMcnFGnGivwtyZOJQeFh2EZxX03FbEpe3Ju7oZgtmHCpxiWbHEAfBRwsR2kr2ZFdIUGrqVhBcQvDcqHjkUqynoQf3Hx7K5f2/3aahpsrGJJJ7UnKTKvEVHyZQvwWHf0PZ2gdU0FBxJaWc0rcMCSSN3IrOfYBU82R3Q6xeMGuUNpD2vMpEhHzIeTZ+lwjn1NdPis0EE0fdJs9bx8LQeXYjDSTMzM3iACFX1AVWO9PdM1oDc6Qsj2/5SLm72/zlPVo+/qR25HMdE1ig4dqU7D7B6jqrt7kCpGhw80mQinrwjAJZsc8DwzjIr2N5/wCNv0/410Rsb/uEH0P4mg511rc/tBbviOJbhT0eBwR61fDA+rHjVqbu909jb2f8rwQzXEoy4fDiAdkaEcgw7WHb0OADVn0oOYN527S506YyWaSS2j81YAuYO+OTHYOxj1HjUe2V2K1PUJlS2hkCk+dK6ssUY7SXIwfQOZrsAVmgjmyexmnafbCGCNGJHvkjqpec9pY93cvQV4e0+6PQ7zzkjNrJ8q34UVvpRY4e3qAD41PqUEW2F2FsNJjZbXieR8ccr442A6KMDCqO725qU0rNB5uuaHZXsRivoY5k7Aw5qSMcSMOaNjtBBquLrcNpDScUc94iE5KZjbA7lYrkevNWxSg8zZ7QLKwgENjGsaDmcfCdsY4nbqzeJr76lpNncrw3cMMy90iK49XEOVblKCntrNxdrKxfSZfIE/kpOJ4s/Nf4SD9b1V6e7DdSmmyG4v2imuOkfBkxwDtZSwBLnvwMc++rPpQU1vp3ay3LC80qPikxieJAA0uOkqj4zdhHU8vGqGnt5EcpIrq4OCrKVYHuKnmDXbteJqf++Q+r99B4+6DQ5LLR4UnUpJIWmdSMFS580MDzDcAQEHoRipnWaxQf/9k="/>
          <p:cNvSpPr>
            <a:spLocks noChangeAspect="1" noChangeArrowheads="1"/>
          </p:cNvSpPr>
          <p:nvPr/>
        </p:nvSpPr>
        <p:spPr bwMode="auto">
          <a:xfrm>
            <a:off x="307975" y="-2133600"/>
            <a:ext cx="3876675"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41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8265">
            <a:off x="5349900" y="2889370"/>
            <a:ext cx="2013022" cy="405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13" y="2763224"/>
            <a:ext cx="1840234" cy="408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4" name="Picture 18" descr="http://comps.canstockphoto.fr/can-stock-photo_csp16095180.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30" b="90000" l="9819" r="89922"/>
                    </a14:imgEffect>
                  </a14:imgLayer>
                </a14:imgProps>
              </a:ext>
              <a:ext uri="{28A0092B-C50C-407E-A947-70E740481C1C}">
                <a14:useLocalDpi xmlns:a14="http://schemas.microsoft.com/office/drawing/2010/main" val="0"/>
              </a:ext>
            </a:extLst>
          </a:blip>
          <a:srcRect/>
          <a:stretch>
            <a:fillRect/>
          </a:stretch>
        </p:blipFill>
        <p:spPr bwMode="auto">
          <a:xfrm>
            <a:off x="6356411" y="4692865"/>
            <a:ext cx="2094775" cy="254404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0" descr="Résultats de recherche d'images pour « tas d'os dessi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4118" name="Picture 22" descr="http://st.depositphotos.com/1430648/1165/i/450/depositphotos_11651797-Dog-guarding-a-pile-of-bones.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2647" b="95221" l="0" r="100000"/>
                    </a14:imgEffect>
                  </a14:imgLayer>
                </a14:imgProps>
              </a:ext>
              <a:ext uri="{28A0092B-C50C-407E-A947-70E740481C1C}">
                <a14:useLocalDpi xmlns:a14="http://schemas.microsoft.com/office/drawing/2010/main" val="0"/>
              </a:ext>
            </a:extLst>
          </a:blip>
          <a:srcRect t="53948"/>
          <a:stretch/>
        </p:blipFill>
        <p:spPr bwMode="auto">
          <a:xfrm>
            <a:off x="7905750" y="5868635"/>
            <a:ext cx="4286250" cy="119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04807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14"/>
                                        </p:tgtEl>
                                        <p:attrNameLst>
                                          <p:attrName>style.visibility</p:attrName>
                                        </p:attrNameLst>
                                      </p:cBhvr>
                                      <p:to>
                                        <p:strVal val="visible"/>
                                      </p:to>
                                    </p:set>
                                    <p:animEffect transition="in" filter="wipe(down)">
                                      <p:cBhvr>
                                        <p:cTn id="7" dur="580">
                                          <p:stCondLst>
                                            <p:cond delay="0"/>
                                          </p:stCondLst>
                                        </p:cTn>
                                        <p:tgtEl>
                                          <p:spTgt spid="4114"/>
                                        </p:tgtEl>
                                      </p:cBhvr>
                                    </p:animEffect>
                                    <p:anim calcmode="lin" valueType="num">
                                      <p:cBhvr>
                                        <p:cTn id="8" dur="1822" tmFilter="0,0; 0.14,0.36; 0.43,0.73; 0.71,0.91; 1.0,1.0">
                                          <p:stCondLst>
                                            <p:cond delay="0"/>
                                          </p:stCondLst>
                                        </p:cTn>
                                        <p:tgtEl>
                                          <p:spTgt spid="41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14"/>
                                        </p:tgtEl>
                                        <p:attrNameLst>
                                          <p:attrName>ppt_y</p:attrName>
                                        </p:attrNameLst>
                                      </p:cBhvr>
                                      <p:tavLst>
                                        <p:tav tm="0" fmla="#ppt_y-sin(pi*$)/81">
                                          <p:val>
                                            <p:fltVal val="0"/>
                                          </p:val>
                                        </p:tav>
                                        <p:tav tm="100000">
                                          <p:val>
                                            <p:fltVal val="1"/>
                                          </p:val>
                                        </p:tav>
                                      </p:tavLst>
                                    </p:anim>
                                    <p:animScale>
                                      <p:cBhvr>
                                        <p:cTn id="13" dur="26">
                                          <p:stCondLst>
                                            <p:cond delay="650"/>
                                          </p:stCondLst>
                                        </p:cTn>
                                        <p:tgtEl>
                                          <p:spTgt spid="4114"/>
                                        </p:tgtEl>
                                      </p:cBhvr>
                                      <p:to x="100000" y="60000"/>
                                    </p:animScale>
                                    <p:animScale>
                                      <p:cBhvr>
                                        <p:cTn id="14" dur="166" decel="50000">
                                          <p:stCondLst>
                                            <p:cond delay="676"/>
                                          </p:stCondLst>
                                        </p:cTn>
                                        <p:tgtEl>
                                          <p:spTgt spid="4114"/>
                                        </p:tgtEl>
                                      </p:cBhvr>
                                      <p:to x="100000" y="100000"/>
                                    </p:animScale>
                                    <p:animScale>
                                      <p:cBhvr>
                                        <p:cTn id="15" dur="26">
                                          <p:stCondLst>
                                            <p:cond delay="1312"/>
                                          </p:stCondLst>
                                        </p:cTn>
                                        <p:tgtEl>
                                          <p:spTgt spid="4114"/>
                                        </p:tgtEl>
                                      </p:cBhvr>
                                      <p:to x="100000" y="80000"/>
                                    </p:animScale>
                                    <p:animScale>
                                      <p:cBhvr>
                                        <p:cTn id="16" dur="166" decel="50000">
                                          <p:stCondLst>
                                            <p:cond delay="1338"/>
                                          </p:stCondLst>
                                        </p:cTn>
                                        <p:tgtEl>
                                          <p:spTgt spid="4114"/>
                                        </p:tgtEl>
                                      </p:cBhvr>
                                      <p:to x="100000" y="100000"/>
                                    </p:animScale>
                                    <p:animScale>
                                      <p:cBhvr>
                                        <p:cTn id="17" dur="26">
                                          <p:stCondLst>
                                            <p:cond delay="1642"/>
                                          </p:stCondLst>
                                        </p:cTn>
                                        <p:tgtEl>
                                          <p:spTgt spid="4114"/>
                                        </p:tgtEl>
                                      </p:cBhvr>
                                      <p:to x="100000" y="90000"/>
                                    </p:animScale>
                                    <p:animScale>
                                      <p:cBhvr>
                                        <p:cTn id="18" dur="166" decel="50000">
                                          <p:stCondLst>
                                            <p:cond delay="1668"/>
                                          </p:stCondLst>
                                        </p:cTn>
                                        <p:tgtEl>
                                          <p:spTgt spid="4114"/>
                                        </p:tgtEl>
                                      </p:cBhvr>
                                      <p:to x="100000" y="100000"/>
                                    </p:animScale>
                                    <p:animScale>
                                      <p:cBhvr>
                                        <p:cTn id="19" dur="26">
                                          <p:stCondLst>
                                            <p:cond delay="1808"/>
                                          </p:stCondLst>
                                        </p:cTn>
                                        <p:tgtEl>
                                          <p:spTgt spid="4114"/>
                                        </p:tgtEl>
                                      </p:cBhvr>
                                      <p:to x="100000" y="95000"/>
                                    </p:animScale>
                                    <p:animScale>
                                      <p:cBhvr>
                                        <p:cTn id="20" dur="166" decel="50000">
                                          <p:stCondLst>
                                            <p:cond delay="1834"/>
                                          </p:stCondLst>
                                        </p:cTn>
                                        <p:tgtEl>
                                          <p:spTgt spid="41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18"/>
                                        </p:tgtEl>
                                        <p:attrNameLst>
                                          <p:attrName>style.visibility</p:attrName>
                                        </p:attrNameLst>
                                      </p:cBhvr>
                                      <p:to>
                                        <p:strVal val="visible"/>
                                      </p:to>
                                    </p:set>
                                    <p:anim calcmode="lin" valueType="num">
                                      <p:cBhvr>
                                        <p:cTn id="25" dur="500" fill="hold"/>
                                        <p:tgtEl>
                                          <p:spTgt spid="4118"/>
                                        </p:tgtEl>
                                        <p:attrNameLst>
                                          <p:attrName>ppt_w</p:attrName>
                                        </p:attrNameLst>
                                      </p:cBhvr>
                                      <p:tavLst>
                                        <p:tav tm="0">
                                          <p:val>
                                            <p:fltVal val="0"/>
                                          </p:val>
                                        </p:tav>
                                        <p:tav tm="100000">
                                          <p:val>
                                            <p:strVal val="#ppt_w"/>
                                          </p:val>
                                        </p:tav>
                                      </p:tavLst>
                                    </p:anim>
                                    <p:anim calcmode="lin" valueType="num">
                                      <p:cBhvr>
                                        <p:cTn id="26" dur="500" fill="hold"/>
                                        <p:tgtEl>
                                          <p:spTgt spid="4118"/>
                                        </p:tgtEl>
                                        <p:attrNameLst>
                                          <p:attrName>ppt_h</p:attrName>
                                        </p:attrNameLst>
                                      </p:cBhvr>
                                      <p:tavLst>
                                        <p:tav tm="0">
                                          <p:val>
                                            <p:fltVal val="0"/>
                                          </p:val>
                                        </p:tav>
                                        <p:tav tm="100000">
                                          <p:val>
                                            <p:strVal val="#ppt_h"/>
                                          </p:val>
                                        </p:tav>
                                      </p:tavLst>
                                    </p:anim>
                                    <p:animEffect transition="in" filter="fade">
                                      <p:cBhvr>
                                        <p:cTn id="27"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97100" y="0"/>
            <a:ext cx="7950200" cy="892175"/>
          </a:xfrm>
        </p:spPr>
        <p:txBody>
          <a:bodyPr>
            <a:normAutofit/>
          </a:bodyPr>
          <a:lstStyle/>
          <a:p>
            <a:pPr marL="0" indent="0" algn="ctr">
              <a:buNone/>
            </a:pPr>
            <a:r>
              <a:rPr lang="fr-CA" sz="2400" dirty="0" smtClean="0">
                <a:latin typeface="Andalus" panose="02020603050405020304" pitchFamily="18" charset="-78"/>
                <a:cs typeface="Andalus" panose="02020603050405020304" pitchFamily="18" charset="-78"/>
              </a:rPr>
              <a:t>She </a:t>
            </a:r>
            <a:r>
              <a:rPr lang="fr-CA" sz="2400" dirty="0" smtClean="0">
                <a:solidFill>
                  <a:srgbClr val="00B050"/>
                </a:solidFill>
                <a:latin typeface="Andalus" panose="02020603050405020304" pitchFamily="18" charset="-78"/>
                <a:cs typeface="Andalus" panose="02020603050405020304" pitchFamily="18" charset="-78"/>
              </a:rPr>
              <a:t>helps</a:t>
            </a:r>
            <a:r>
              <a:rPr lang="fr-CA" sz="2400" dirty="0" smtClean="0">
                <a:latin typeface="Andalus" panose="02020603050405020304" pitchFamily="18" charset="-78"/>
                <a:cs typeface="Andalus" panose="02020603050405020304" pitchFamily="18" charset="-78"/>
              </a:rPr>
              <a:t> her to walk on the street. Suddenly, </a:t>
            </a:r>
            <a:r>
              <a:rPr lang="fr-CA" sz="2400" b="1" dirty="0" smtClean="0">
                <a:latin typeface="Andalus" panose="02020603050405020304" pitchFamily="18" charset="-78"/>
                <a:cs typeface="Andalus" panose="02020603050405020304" pitchFamily="18" charset="-78"/>
              </a:rPr>
              <a:t>Frankenstein</a:t>
            </a:r>
            <a:r>
              <a:rPr lang="fr-CA" sz="2400" dirty="0" smtClean="0">
                <a:latin typeface="Andalus" panose="02020603050405020304" pitchFamily="18" charset="-78"/>
                <a:cs typeface="Andalus" panose="02020603050405020304" pitchFamily="18" charset="-78"/>
              </a:rPr>
              <a:t> </a:t>
            </a:r>
            <a:r>
              <a:rPr lang="fr-CA" sz="2400" dirty="0" smtClean="0">
                <a:solidFill>
                  <a:srgbClr val="00B050"/>
                </a:solidFill>
                <a:latin typeface="Andalus" panose="02020603050405020304" pitchFamily="18" charset="-78"/>
                <a:cs typeface="Andalus" panose="02020603050405020304" pitchFamily="18" charset="-78"/>
              </a:rPr>
              <a:t>appears</a:t>
            </a:r>
            <a:r>
              <a:rPr lang="fr-CA" sz="2400" dirty="0" smtClean="0">
                <a:latin typeface="Andalus" panose="02020603050405020304" pitchFamily="18" charset="-78"/>
                <a:cs typeface="Andalus" panose="02020603050405020304" pitchFamily="18" charset="-78"/>
              </a:rPr>
              <a:t> in front of the </a:t>
            </a:r>
            <a:r>
              <a:rPr lang="fr-CA" sz="2400" u="dash" dirty="0" smtClean="0">
                <a:uFill>
                  <a:solidFill>
                    <a:srgbClr val="FF0000"/>
                  </a:solidFill>
                </a:uFill>
                <a:latin typeface="Andalus" panose="02020603050405020304" pitchFamily="18" charset="-78"/>
                <a:cs typeface="Andalus" panose="02020603050405020304" pitchFamily="18" charset="-78"/>
              </a:rPr>
              <a:t>two</a:t>
            </a:r>
            <a:r>
              <a:rPr lang="fr-CA" sz="2400" dirty="0" smtClean="0">
                <a:latin typeface="Andalus" panose="02020603050405020304" pitchFamily="18" charset="-78"/>
                <a:cs typeface="Andalus" panose="02020603050405020304" pitchFamily="18" charset="-78"/>
              </a:rPr>
              <a:t> girls and </a:t>
            </a:r>
            <a:r>
              <a:rPr lang="fr-CA" sz="2400" dirty="0" smtClean="0">
                <a:solidFill>
                  <a:srgbClr val="00B050"/>
                </a:solidFill>
                <a:latin typeface="Andalus" panose="02020603050405020304" pitchFamily="18" charset="-78"/>
                <a:cs typeface="Andalus" panose="02020603050405020304" pitchFamily="18" charset="-78"/>
              </a:rPr>
              <a:t>makes</a:t>
            </a:r>
            <a:r>
              <a:rPr lang="fr-CA" sz="2400" dirty="0" smtClean="0">
                <a:latin typeface="Andalus" panose="02020603050405020304" pitchFamily="18" charset="-78"/>
                <a:cs typeface="Andalus" panose="02020603050405020304" pitchFamily="18" charset="-78"/>
              </a:rPr>
              <a:t> them </a:t>
            </a:r>
            <a:r>
              <a:rPr lang="fr-CA" sz="2400" b="1" dirty="0" smtClean="0">
                <a:latin typeface="Andalus" panose="02020603050405020304" pitchFamily="18" charset="-78"/>
                <a:cs typeface="Andalus" panose="02020603050405020304" pitchFamily="18" charset="-78"/>
              </a:rPr>
              <a:t>scream</a:t>
            </a:r>
            <a:r>
              <a:rPr lang="fr-CA" sz="2400" dirty="0" smtClean="0">
                <a:latin typeface="Andalus" panose="02020603050405020304" pitchFamily="18" charset="-78"/>
                <a:cs typeface="Andalus" panose="02020603050405020304" pitchFamily="18" charset="-78"/>
              </a:rPr>
              <a:t>.</a:t>
            </a:r>
            <a:endParaRPr lang="fr-CA" sz="2400" dirty="0">
              <a:latin typeface="Andalus" panose="02020603050405020304" pitchFamily="18" charset="-78"/>
              <a:cs typeface="Andalus" panose="02020603050405020304" pitchFamily="18" charset="-78"/>
            </a:endParaRPr>
          </a:p>
        </p:txBody>
      </p:sp>
      <p:sp>
        <p:nvSpPr>
          <p:cNvPr id="2" name="Bulle ronde 1"/>
          <p:cNvSpPr/>
          <p:nvPr/>
        </p:nvSpPr>
        <p:spPr>
          <a:xfrm>
            <a:off x="6050917" y="1581396"/>
            <a:ext cx="787400" cy="765239"/>
          </a:xfrm>
          <a:prstGeom prst="wedgeEllipseCallout">
            <a:avLst>
              <a:gd name="adj1" fmla="val -45942"/>
              <a:gd name="adj2" fmla="val 6734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HA!</a:t>
            </a:r>
            <a:endParaRPr lang="fr-CA" dirty="0">
              <a:latin typeface="Andalus" panose="02020603050405020304" pitchFamily="18" charset="-78"/>
              <a:cs typeface="Andalus" panose="02020603050405020304" pitchFamily="18" charset="-78"/>
            </a:endParaRPr>
          </a:p>
        </p:txBody>
      </p:sp>
      <p:sp>
        <p:nvSpPr>
          <p:cNvPr id="4" name="Bulle ronde 3"/>
          <p:cNvSpPr/>
          <p:nvPr/>
        </p:nvSpPr>
        <p:spPr>
          <a:xfrm flipH="1">
            <a:off x="685545" y="1091653"/>
            <a:ext cx="1369796" cy="979486"/>
          </a:xfrm>
          <a:prstGeom prst="wedgeEllipseCallout">
            <a:avLst>
              <a:gd name="adj1" fmla="val -32560"/>
              <a:gd name="adj2" fmla="val 13440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BOO!</a:t>
            </a:r>
            <a:endParaRPr lang="fr-CA" dirty="0">
              <a:latin typeface="Andalus" panose="02020603050405020304" pitchFamily="18" charset="-78"/>
              <a:cs typeface="Andalus" panose="02020603050405020304" pitchFamily="18" charset="-78"/>
            </a:endParaRPr>
          </a:p>
        </p:txBody>
      </p:sp>
      <p:sp>
        <p:nvSpPr>
          <p:cNvPr id="6" name="Bulle ronde 5"/>
          <p:cNvSpPr/>
          <p:nvPr/>
        </p:nvSpPr>
        <p:spPr>
          <a:xfrm>
            <a:off x="7223382" y="1297459"/>
            <a:ext cx="3106867" cy="1518740"/>
          </a:xfrm>
          <a:prstGeom prst="wedgeEllipseCallout">
            <a:avLst>
              <a:gd name="adj1" fmla="val -39182"/>
              <a:gd name="adj2" fmla="val 7795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Get out of </a:t>
            </a:r>
            <a:r>
              <a:rPr lang="fr-CA" dirty="0" err="1" smtClean="0">
                <a:latin typeface="Andalus" panose="02020603050405020304" pitchFamily="18" charset="-78"/>
                <a:cs typeface="Andalus" panose="02020603050405020304" pitchFamily="18" charset="-78"/>
              </a:rPr>
              <a:t>our</a:t>
            </a:r>
            <a:r>
              <a:rPr lang="fr-CA" dirty="0" smtClean="0">
                <a:latin typeface="Andalus" panose="02020603050405020304" pitchFamily="18" charset="-78"/>
                <a:cs typeface="Andalus" panose="02020603050405020304" pitchFamily="18" charset="-78"/>
              </a:rPr>
              <a:t> </a:t>
            </a:r>
            <a:r>
              <a:rPr lang="fr-CA" dirty="0" err="1" smtClean="0">
                <a:latin typeface="Andalus" panose="02020603050405020304" pitchFamily="18" charset="-78"/>
                <a:cs typeface="Andalus" panose="02020603050405020304" pitchFamily="18" charset="-78"/>
              </a:rPr>
              <a:t>way</a:t>
            </a:r>
            <a:r>
              <a:rPr lang="fr-CA" dirty="0" smtClean="0">
                <a:latin typeface="Andalus" panose="02020603050405020304" pitchFamily="18" charset="-78"/>
                <a:cs typeface="Andalus" panose="02020603050405020304" pitchFamily="18" charset="-78"/>
              </a:rPr>
              <a:t>!    </a:t>
            </a:r>
          </a:p>
          <a:p>
            <a:pPr algn="ctr"/>
            <a:r>
              <a:rPr lang="fr-CA" dirty="0" smtClean="0">
                <a:latin typeface="Andalus" panose="02020603050405020304" pitchFamily="18" charset="-78"/>
                <a:cs typeface="Andalus" panose="02020603050405020304" pitchFamily="18" charset="-78"/>
              </a:rPr>
              <a:t>I </a:t>
            </a:r>
            <a:r>
              <a:rPr lang="fr-CA" dirty="0" smtClean="0">
                <a:solidFill>
                  <a:srgbClr val="00B0F0"/>
                </a:solidFill>
                <a:latin typeface="Andalus" panose="02020603050405020304" pitchFamily="18" charset="-78"/>
                <a:cs typeface="Andalus" panose="02020603050405020304" pitchFamily="18" charset="-78"/>
              </a:rPr>
              <a:t>have</a:t>
            </a:r>
            <a:r>
              <a:rPr lang="fr-CA" dirty="0" smtClean="0">
                <a:latin typeface="Andalus" panose="02020603050405020304" pitchFamily="18" charset="-78"/>
                <a:cs typeface="Andalus" panose="02020603050405020304" pitchFamily="18" charset="-78"/>
              </a:rPr>
              <a:t> an injured person with me. </a:t>
            </a:r>
            <a:endParaRPr lang="fr-CA" dirty="0">
              <a:latin typeface="Andalus" panose="02020603050405020304" pitchFamily="18" charset="-78"/>
              <a:cs typeface="Andalus" panose="02020603050405020304" pitchFamily="18" charset="-78"/>
            </a:endParaRPr>
          </a:p>
        </p:txBody>
      </p:sp>
      <p:sp>
        <p:nvSpPr>
          <p:cNvPr id="7" name="Rectangle 6"/>
          <p:cNvSpPr/>
          <p:nvPr/>
        </p:nvSpPr>
        <p:spPr>
          <a:xfrm>
            <a:off x="0" y="6351373"/>
            <a:ext cx="12192000" cy="506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5" b="100000" l="4482" r="94678"/>
                    </a14:imgEffect>
                  </a14:imgLayer>
                </a14:imgProps>
              </a:ext>
              <a:ext uri="{28A0092B-C50C-407E-A947-70E740481C1C}">
                <a14:useLocalDpi xmlns:a14="http://schemas.microsoft.com/office/drawing/2010/main" val="0"/>
              </a:ext>
            </a:extLst>
          </a:blip>
          <a:srcRect/>
          <a:stretch>
            <a:fillRect/>
          </a:stretch>
        </p:blipFill>
        <p:spPr bwMode="auto">
          <a:xfrm>
            <a:off x="132703" y="3103584"/>
            <a:ext cx="3400425"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ulle ronde 4"/>
          <p:cNvSpPr/>
          <p:nvPr/>
        </p:nvSpPr>
        <p:spPr>
          <a:xfrm>
            <a:off x="2665635" y="5584431"/>
            <a:ext cx="1734986" cy="979486"/>
          </a:xfrm>
          <a:prstGeom prst="wedgeEllipseCallout">
            <a:avLst>
              <a:gd name="adj1" fmla="val -78521"/>
              <a:gd name="adj2" fmla="val -17341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I </a:t>
            </a:r>
            <a:r>
              <a:rPr lang="fr-CA" dirty="0" smtClean="0">
                <a:solidFill>
                  <a:srgbClr val="00B0F0"/>
                </a:solidFill>
                <a:latin typeface="Andalus" panose="02020603050405020304" pitchFamily="18" charset="-78"/>
                <a:cs typeface="Andalus" panose="02020603050405020304" pitchFamily="18" charset="-78"/>
              </a:rPr>
              <a:t>am</a:t>
            </a:r>
            <a:r>
              <a:rPr lang="fr-CA" dirty="0" smtClean="0">
                <a:latin typeface="Andalus" panose="02020603050405020304" pitchFamily="18" charset="-78"/>
                <a:cs typeface="Andalus" panose="02020603050405020304" pitchFamily="18" charset="-78"/>
              </a:rPr>
              <a:t> sorry.</a:t>
            </a:r>
            <a:endParaRPr lang="fr-CA" dirty="0">
              <a:latin typeface="Andalus" panose="02020603050405020304" pitchFamily="18" charset="-78"/>
              <a:cs typeface="Andalus" panose="02020603050405020304" pitchFamily="18" charset="-78"/>
            </a:endParaRPr>
          </a:p>
        </p:txBody>
      </p:sp>
      <p:pic>
        <p:nvPicPr>
          <p:cNvPr id="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2714832"/>
            <a:ext cx="1840234" cy="408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6670">
            <a:off x="4808498" y="2758581"/>
            <a:ext cx="2013022" cy="405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62316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743200" y="0"/>
            <a:ext cx="6667500" cy="812800"/>
          </a:xfrm>
        </p:spPr>
        <p:txBody>
          <a:bodyPr>
            <a:normAutofit lnSpcReduction="10000"/>
          </a:bodyPr>
          <a:lstStyle/>
          <a:p>
            <a:pPr marL="0" indent="0" algn="ctr">
              <a:buNone/>
            </a:pPr>
            <a:r>
              <a:rPr lang="fr-CA" sz="2400" b="1" dirty="0" smtClean="0">
                <a:latin typeface="Andalus" panose="02020603050405020304" pitchFamily="18" charset="-78"/>
                <a:cs typeface="Andalus" panose="02020603050405020304" pitchFamily="18" charset="-78"/>
              </a:rPr>
              <a:t>Frankenstein</a:t>
            </a:r>
            <a:r>
              <a:rPr lang="fr-CA" sz="2400" dirty="0" smtClean="0">
                <a:latin typeface="Andalus" panose="02020603050405020304" pitchFamily="18" charset="-78"/>
                <a:cs typeface="Andalus" panose="02020603050405020304" pitchFamily="18" charset="-78"/>
              </a:rPr>
              <a:t> </a:t>
            </a:r>
            <a:r>
              <a:rPr lang="fr-CA" sz="2400" dirty="0" smtClean="0">
                <a:solidFill>
                  <a:srgbClr val="00B050"/>
                </a:solidFill>
                <a:latin typeface="Andalus" panose="02020603050405020304" pitchFamily="18" charset="-78"/>
                <a:cs typeface="Andalus" panose="02020603050405020304" pitchFamily="18" charset="-78"/>
              </a:rPr>
              <a:t>calls</a:t>
            </a:r>
            <a:r>
              <a:rPr lang="fr-CA" sz="2400" dirty="0" smtClean="0">
                <a:latin typeface="Andalus" panose="02020603050405020304" pitchFamily="18" charset="-78"/>
                <a:cs typeface="Andalus" panose="02020603050405020304" pitchFamily="18" charset="-78"/>
              </a:rPr>
              <a:t> his friends: the </a:t>
            </a:r>
            <a:r>
              <a:rPr lang="fr-CA" sz="2400" b="1" dirty="0" smtClean="0">
                <a:latin typeface="Andalus" panose="02020603050405020304" pitchFamily="18" charset="-78"/>
                <a:cs typeface="Andalus" panose="02020603050405020304" pitchFamily="18" charset="-78"/>
              </a:rPr>
              <a:t>witch</a:t>
            </a:r>
            <a:r>
              <a:rPr lang="fr-CA" sz="2400" dirty="0" smtClean="0">
                <a:latin typeface="Andalus" panose="02020603050405020304" pitchFamily="18" charset="-78"/>
                <a:cs typeface="Andalus" panose="02020603050405020304" pitchFamily="18" charset="-78"/>
              </a:rPr>
              <a:t>, the </a:t>
            </a:r>
            <a:r>
              <a:rPr lang="fr-CA" sz="2400" b="1" dirty="0" err="1" smtClean="0">
                <a:latin typeface="Andalus" panose="02020603050405020304" pitchFamily="18" charset="-78"/>
                <a:cs typeface="Andalus" panose="02020603050405020304" pitchFamily="18" charset="-78"/>
              </a:rPr>
              <a:t>werewolf</a:t>
            </a:r>
            <a:r>
              <a:rPr lang="fr-CA" sz="2400" dirty="0" smtClean="0">
                <a:latin typeface="Andalus" panose="02020603050405020304" pitchFamily="18" charset="-78"/>
                <a:cs typeface="Andalus" panose="02020603050405020304" pitchFamily="18" charset="-78"/>
              </a:rPr>
              <a:t>, the </a:t>
            </a:r>
            <a:r>
              <a:rPr lang="fr-CA" sz="2400" b="1" dirty="0" smtClean="0">
                <a:latin typeface="Andalus" panose="02020603050405020304" pitchFamily="18" charset="-78"/>
                <a:cs typeface="Andalus" panose="02020603050405020304" pitchFamily="18" charset="-78"/>
              </a:rPr>
              <a:t>wizard</a:t>
            </a:r>
            <a:r>
              <a:rPr lang="fr-CA" sz="2400" dirty="0" smtClean="0">
                <a:latin typeface="Andalus" panose="02020603050405020304" pitchFamily="18" charset="-78"/>
                <a:cs typeface="Andalus" panose="02020603050405020304" pitchFamily="18" charset="-78"/>
              </a:rPr>
              <a:t> </a:t>
            </a:r>
            <a:r>
              <a:rPr lang="fr-CA" sz="2400" smtClean="0">
                <a:latin typeface="Andalus" panose="02020603050405020304" pitchFamily="18" charset="-78"/>
                <a:cs typeface="Andalus" panose="02020603050405020304" pitchFamily="18" charset="-78"/>
              </a:rPr>
              <a:t>and the </a:t>
            </a:r>
            <a:r>
              <a:rPr lang="fr-CA" sz="2400" b="1" dirty="0" smtClean="0">
                <a:latin typeface="Andalus" panose="02020603050405020304" pitchFamily="18" charset="-78"/>
                <a:cs typeface="Andalus" panose="02020603050405020304" pitchFamily="18" charset="-78"/>
              </a:rPr>
              <a:t>mouse</a:t>
            </a:r>
            <a:r>
              <a:rPr lang="fr-CA" sz="2400" dirty="0" smtClean="0">
                <a:latin typeface="Andalus" panose="02020603050405020304" pitchFamily="18" charset="-78"/>
                <a:cs typeface="Andalus" panose="02020603050405020304" pitchFamily="18" charset="-78"/>
              </a:rPr>
              <a:t>. </a:t>
            </a:r>
            <a:endParaRPr lang="fr-CA" sz="2400" dirty="0">
              <a:latin typeface="Andalus" panose="02020603050405020304" pitchFamily="18" charset="-78"/>
              <a:cs typeface="Andalus" panose="02020603050405020304" pitchFamily="18" charset="-78"/>
            </a:endParaRPr>
          </a:p>
        </p:txBody>
      </p:sp>
      <p:sp>
        <p:nvSpPr>
          <p:cNvPr id="2" name="Bulle ronde 1"/>
          <p:cNvSpPr/>
          <p:nvPr/>
        </p:nvSpPr>
        <p:spPr>
          <a:xfrm>
            <a:off x="4209535" y="1403350"/>
            <a:ext cx="2286000" cy="1790700"/>
          </a:xfrm>
          <a:prstGeom prst="wedgeEllipseCallout">
            <a:avLst>
              <a:gd name="adj1" fmla="val -68941"/>
              <a:gd name="adj2" fmla="val 10183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smtClean="0">
                <a:latin typeface="Andalus" panose="02020603050405020304" pitchFamily="18" charset="-78"/>
                <a:cs typeface="Andalus" panose="02020603050405020304" pitchFamily="18" charset="-78"/>
              </a:rPr>
              <a:t>We </a:t>
            </a:r>
            <a:r>
              <a:rPr lang="fr-CA" dirty="0" smtClean="0">
                <a:solidFill>
                  <a:srgbClr val="00B0F0"/>
                </a:solidFill>
                <a:latin typeface="Andalus" panose="02020603050405020304" pitchFamily="18" charset="-78"/>
                <a:cs typeface="Andalus" panose="02020603050405020304" pitchFamily="18" charset="-78"/>
              </a:rPr>
              <a:t>are</a:t>
            </a:r>
            <a:r>
              <a:rPr lang="fr-CA" dirty="0" smtClean="0">
                <a:latin typeface="Andalus" panose="02020603050405020304" pitchFamily="18" charset="-78"/>
                <a:cs typeface="Andalus" panose="02020603050405020304" pitchFamily="18" charset="-78"/>
              </a:rPr>
              <a:t> here to help you!</a:t>
            </a:r>
            <a:endParaRPr lang="fr-CA" dirty="0">
              <a:latin typeface="Andalus" panose="02020603050405020304" pitchFamily="18" charset="-78"/>
              <a:cs typeface="Andalus" panose="02020603050405020304" pitchFamily="18" charset="-78"/>
            </a:endParaRPr>
          </a:p>
        </p:txBody>
      </p:sp>
      <p:pic>
        <p:nvPicPr>
          <p:cNvPr id="2052" name="Picture 4" descr="http://comps.canstockphoto.fr/can-stock-photo_csp15758986.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6809" l="922" r="99770"/>
                    </a14:imgEffect>
                  </a14:imgLayer>
                </a14:imgProps>
              </a:ext>
              <a:ext uri="{28A0092B-C50C-407E-A947-70E740481C1C}">
                <a14:useLocalDpi xmlns:a14="http://schemas.microsoft.com/office/drawing/2010/main" val="0"/>
              </a:ext>
            </a:extLst>
          </a:blip>
          <a:srcRect/>
          <a:stretch>
            <a:fillRect/>
          </a:stretch>
        </p:blipFill>
        <p:spPr bwMode="auto">
          <a:xfrm>
            <a:off x="-185352" y="278056"/>
            <a:ext cx="3731741" cy="4041288"/>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isocèle 3"/>
          <p:cNvSpPr/>
          <p:nvPr/>
        </p:nvSpPr>
        <p:spPr>
          <a:xfrm rot="10100266">
            <a:off x="5389414" y="3115943"/>
            <a:ext cx="548568" cy="1159929"/>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6" name="Triangle isocèle 5"/>
          <p:cNvSpPr/>
          <p:nvPr/>
        </p:nvSpPr>
        <p:spPr>
          <a:xfrm rot="7794540">
            <a:off x="6578358" y="2507054"/>
            <a:ext cx="316971" cy="985112"/>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7" name="Triangle isocèle 6"/>
          <p:cNvSpPr/>
          <p:nvPr/>
        </p:nvSpPr>
        <p:spPr>
          <a:xfrm rot="17870220">
            <a:off x="3593134" y="1173891"/>
            <a:ext cx="383059" cy="1112108"/>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8" name="Rectangle 7"/>
          <p:cNvSpPr/>
          <p:nvPr/>
        </p:nvSpPr>
        <p:spPr>
          <a:xfrm>
            <a:off x="0" y="6487297"/>
            <a:ext cx="12192000" cy="370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050" name="Picture 2" descr="http://thumbs.dreamstime.com/z/magicien-de-dessin-anim%C3%A9-avec-le-personnel-19380589.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308" b="99462" l="6573" r="89859"/>
                    </a14:imgEffect>
                  </a14:imgLayer>
                </a14:imgProps>
              </a:ext>
              <a:ext uri="{28A0092B-C50C-407E-A947-70E740481C1C}">
                <a14:useLocalDpi xmlns:a14="http://schemas.microsoft.com/office/drawing/2010/main" val="0"/>
              </a:ext>
            </a:extLst>
          </a:blip>
          <a:srcRect/>
          <a:stretch>
            <a:fillRect/>
          </a:stretch>
        </p:blipFill>
        <p:spPr bwMode="auto">
          <a:xfrm>
            <a:off x="6096000" y="2593790"/>
            <a:ext cx="3504187" cy="42761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etitemimine.p.e.pic.centerblog.net/b063af8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319" y="4731864"/>
            <a:ext cx="2114020" cy="21261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omps.canstockphoto.fr/can-stock-photo_csp10884449.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6383" l="9769" r="89974"/>
                    </a14:imgEffect>
                  </a14:imgLayer>
                </a14:imgProps>
              </a:ext>
              <a:ext uri="{28A0092B-C50C-407E-A947-70E740481C1C}">
                <a14:useLocalDpi xmlns:a14="http://schemas.microsoft.com/office/drawing/2010/main" val="0"/>
              </a:ext>
            </a:extLst>
          </a:blip>
          <a:srcRect/>
          <a:stretch>
            <a:fillRect/>
          </a:stretch>
        </p:blipFill>
        <p:spPr bwMode="auto">
          <a:xfrm>
            <a:off x="1495412" y="3809334"/>
            <a:ext cx="2870395" cy="346808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79491" y="3099378"/>
            <a:ext cx="2011363"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4660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illage">
  <a:themeElements>
    <a:clrScheme name="Maillage">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aillag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illage">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TM03457485[[fn=Maillage]]</Template>
  <TotalTime>445</TotalTime>
  <Words>438</Words>
  <Application>Microsoft Office PowerPoint</Application>
  <PresentationFormat>Grand écran</PresentationFormat>
  <Paragraphs>45</Paragraphs>
  <Slides>12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Andalus</vt:lpstr>
      <vt:lpstr>Arial</vt:lpstr>
      <vt:lpstr>Century Gothic</vt:lpstr>
      <vt:lpstr>Chiller</vt:lpstr>
      <vt:lpstr>Maillage</vt:lpstr>
      <vt:lpstr>The Frightening Right Street.</vt:lpstr>
      <vt:lpstr>It’s October 31 and all the students are in class. Gaby is impatient to go trick or treating but Alice is scared to go. When the bell rings Gaby runs to the school’s door. Alice walks very slowly. A little bit later the two girls are at the door.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École Marie-Clarac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Nelly Cardone</dc:creator>
  <cp:lastModifiedBy>Nelly Cardone</cp:lastModifiedBy>
  <cp:revision>69</cp:revision>
  <cp:lastPrinted>2015-10-27T15:21:20Z</cp:lastPrinted>
  <dcterms:created xsi:type="dcterms:W3CDTF">2015-10-13T15:39:39Z</dcterms:created>
  <dcterms:modified xsi:type="dcterms:W3CDTF">2015-11-09T15:42:21Z</dcterms:modified>
</cp:coreProperties>
</file>