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2" autoAdjust="0"/>
    <p:restoredTop sz="94660"/>
  </p:normalViewPr>
  <p:slideViewPr>
    <p:cSldViewPr snapToGrid="0">
      <p:cViewPr>
        <p:scale>
          <a:sx n="78" d="100"/>
          <a:sy n="78" d="100"/>
        </p:scale>
        <p:origin x="-1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311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5990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7311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65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4807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79687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8302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2470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869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9461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34419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F837-AB6C-4C3A-8960-166A3C36000F}" type="datetimeFigureOut">
              <a:rPr lang="fr-CA" smtClean="0"/>
              <a:pPr/>
              <a:t>2015-11-08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60D4-D3B1-45A0-9C3F-33F22F64BEF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646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N-6p8-xgskCFYhuPgodPcAL_g&amp;url=http%3A%2F%2Fwww.perry.mi.us%2FPerryFest%2FThankstoOurSponsors.aspx&amp;bvm=bv.106923889,d.dmo&amp;psig=AFQjCNE1MwSLPvE0V5kMFpfzAPQ9uc3TuQ&amp;ust=1447125683779532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ste\Documents\Rachel\téléchargemen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94210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0800000" flipV="1">
            <a:off x="1597152" y="707136"/>
            <a:ext cx="9070848" cy="3291840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CA" sz="88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The </a:t>
            </a:r>
            <a:r>
              <a:rPr lang="fr-CA" sz="8800" dirty="0" err="1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Haunted</a:t>
            </a:r>
            <a:r>
              <a:rPr lang="fr-CA" sz="8800" dirty="0" smtClean="0">
                <a:solidFill>
                  <a:schemeClr val="accent1">
                    <a:lumMod val="75000"/>
                  </a:schemeClr>
                </a:solidFill>
                <a:latin typeface="Broadway" pitchFamily="82" charset="0"/>
              </a:rPr>
              <a:t> House</a:t>
            </a:r>
            <a:endParaRPr lang="fr-CA" sz="8800" dirty="0">
              <a:solidFill>
                <a:schemeClr val="accent1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8927" y="4230624"/>
            <a:ext cx="8653273" cy="1699529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fr-CA" dirty="0" smtClean="0"/>
          </a:p>
          <a:p>
            <a:r>
              <a:rPr lang="fr-CA" sz="3800" dirty="0" smtClean="0">
                <a:latin typeface="Broadway" pitchFamily="82" charset="0"/>
              </a:rPr>
              <a:t>By: Anne-Peniel and </a:t>
            </a:r>
            <a:r>
              <a:rPr lang="fr-CA" sz="3800" dirty="0" err="1" smtClean="0">
                <a:latin typeface="Broadway" pitchFamily="82" charset="0"/>
              </a:rPr>
              <a:t>Shayana</a:t>
            </a:r>
            <a:endParaRPr lang="fr-CA" sz="3800" dirty="0" smtClean="0"/>
          </a:p>
          <a:p>
            <a:r>
              <a:rPr lang="fr-CA" sz="3800" dirty="0" smtClean="0">
                <a:latin typeface="Aharoni" pitchFamily="2" charset="-79"/>
                <a:cs typeface="Aharoni" pitchFamily="2" charset="-79"/>
              </a:rPr>
              <a:t>INTENSIVE ENGLISH</a:t>
            </a:r>
            <a:endParaRPr lang="fr-CA" sz="3800" dirty="0">
              <a:latin typeface="Aharoni" pitchFamily="2" charset="-79"/>
              <a:cs typeface="Aharoni" pitchFamily="2" charset="-79"/>
            </a:endParaRPr>
          </a:p>
          <a:p>
            <a:r>
              <a:rPr lang="fr-CA" sz="3800" dirty="0" err="1" smtClean="0">
                <a:latin typeface="Broadway" pitchFamily="82" charset="0"/>
              </a:rPr>
              <a:t>October</a:t>
            </a:r>
            <a:r>
              <a:rPr lang="fr-CA" sz="3800" dirty="0" smtClean="0">
                <a:latin typeface="Broadway" pitchFamily="82" charset="0"/>
              </a:rPr>
              <a:t>,31 st ,2015</a:t>
            </a:r>
            <a:endParaRPr lang="fr-CA" sz="38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771480"/>
      </p:ext>
    </p:extLst>
  </p:cSld>
  <p:clrMapOvr>
    <a:masterClrMapping/>
  </p:clrMapOvr>
  <p:transition spd="slow"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ry.mi.us/portals/32/PerryFest/thank_you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ste\Documents\Rachel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969" y="1"/>
            <a:ext cx="12641263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400" y="0"/>
            <a:ext cx="10731500" cy="2298700"/>
          </a:xfrm>
        </p:spPr>
        <p:txBody>
          <a:bodyPr>
            <a:normAutofit fontScale="90000"/>
          </a:bodyPr>
          <a:lstStyle/>
          <a:p>
            <a:r>
              <a:rPr lang="fr-CA" sz="31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It’s</a:t>
            </a:r>
            <a:r>
              <a:rPr lang="fr-CA" sz="3100" dirty="0" smtClean="0">
                <a:latin typeface="Algerian" panose="04020705040A02060702" pitchFamily="82" charset="0"/>
              </a:rPr>
              <a:t> 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 </a:t>
            </a:r>
            <a:r>
              <a:rPr lang="fr-CA" sz="3100" u="dash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scary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,</a:t>
            </a:r>
            <a:r>
              <a:rPr lang="fr-CA" sz="3100" u="dash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black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and </a:t>
            </a:r>
            <a:r>
              <a:rPr lang="fr-CA" sz="3100" u="dash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dark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fr-CA" sz="3100" u="dash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  <a:cs typeface="Aharoni" pitchFamily="2" charset="-79"/>
              </a:rPr>
              <a:t>Halloween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night of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October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31</a:t>
            </a:r>
            <a:r>
              <a:rPr lang="fr-CA" sz="18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st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Elisa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a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young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girl </a:t>
            </a:r>
            <a:r>
              <a:rPr lang="fr-CA" sz="31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wants</a:t>
            </a:r>
            <a:r>
              <a:rPr lang="fr-CA" sz="3100" dirty="0" smtClean="0">
                <a:latin typeface="Algerian" panose="04020705040A02060702" pitchFamily="82" charset="0"/>
              </a:rPr>
              <a:t> </a:t>
            </a:r>
            <a:r>
              <a:rPr lang="fr-CA" sz="31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to go in the </a:t>
            </a:r>
            <a:r>
              <a:rPr lang="fr-CA" sz="3100" u="dash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Haunted</a:t>
            </a:r>
            <a:r>
              <a:rPr lang="fr-CA" sz="3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 House 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is</a:t>
            </a:r>
            <a:r>
              <a:rPr lang="fr-CA" sz="3100" dirty="0" smtClean="0"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too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Afraid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to go in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it</a:t>
            </a:r>
            <a:r>
              <a:rPr lang="fr-CA" sz="3100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alone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.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walks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down the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street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to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find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Amber,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her</a:t>
            </a:r>
            <a:r>
              <a:rPr lang="fr-CA" sz="31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sz="3100" dirty="0" err="1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bestfriend</a:t>
            </a:r>
            <a:r>
              <a:rPr lang="fr-CA" sz="3100" dirty="0" smtClean="0">
                <a:latin typeface="Algerian" panose="04020705040A02060702" pitchFamily="82" charset="0"/>
              </a:rPr>
              <a:t>. </a:t>
            </a:r>
            <a:r>
              <a:rPr lang="fr-CA" dirty="0" smtClean="0">
                <a:latin typeface="Algerian" panose="04020705040A02060702" pitchFamily="82" charset="0"/>
              </a:rPr>
              <a:t>  </a:t>
            </a:r>
            <a:endParaRPr lang="fr-CA" dirty="0"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417" y="3968207"/>
            <a:ext cx="2298700" cy="28897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18" y="3968207"/>
            <a:ext cx="2298700" cy="28897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165" y="3793395"/>
            <a:ext cx="2298700" cy="288979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125354" y="2161310"/>
            <a:ext cx="3788064" cy="2023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Llallalalala</a:t>
            </a:r>
            <a:r>
              <a:rPr lang="fr-CA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.Candies candies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rgbClr val="7030A0"/>
                </a:solidFill>
              </a:rPr>
              <a:t>give</a:t>
            </a:r>
            <a:r>
              <a:rPr lang="fr-CA" dirty="0" smtClean="0">
                <a:solidFill>
                  <a:schemeClr val="tx1"/>
                </a:solidFill>
              </a:rPr>
              <a:t> me </a:t>
            </a:r>
            <a:r>
              <a:rPr lang="fr-CA" dirty="0" err="1" smtClean="0">
                <a:solidFill>
                  <a:schemeClr val="tx1"/>
                </a:solidFill>
              </a:rPr>
              <a:t>some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candies</a:t>
            </a:r>
            <a:r>
              <a:rPr lang="fr-CA" dirty="0" smtClean="0">
                <a:solidFill>
                  <a:schemeClr val="tx1"/>
                </a:solidFill>
              </a:rPr>
              <a:t> .</a:t>
            </a:r>
          </a:p>
          <a:p>
            <a:pPr algn="ctr"/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u="dash" dirty="0" err="1">
                <a:solidFill>
                  <a:schemeClr val="tx1"/>
                </a:solidFill>
              </a:rPr>
              <a:t>M</a:t>
            </a:r>
            <a:r>
              <a:rPr lang="fr-CA" u="dash" dirty="0" err="1" smtClean="0">
                <a:solidFill>
                  <a:schemeClr val="tx1"/>
                </a:solidFill>
              </a:rPr>
              <a:t>ysterious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creature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CA" dirty="0" smtClean="0">
                <a:solidFill>
                  <a:srgbClr val="7030A0"/>
                </a:solidFill>
              </a:rPr>
              <a:t>go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away</a:t>
            </a:r>
            <a:r>
              <a:rPr lang="fr-CA" dirty="0" smtClean="0">
                <a:solidFill>
                  <a:schemeClr val="tx1"/>
                </a:solidFill>
              </a:rPr>
              <a:t> . </a:t>
            </a:r>
            <a:r>
              <a:rPr lang="fr-CA" u="dash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Scary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CA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wizard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CA" dirty="0" err="1">
                <a:solidFill>
                  <a:schemeClr val="tx1"/>
                </a:solidFill>
                <a:latin typeface="Agency FB" panose="020B0503020202020204" pitchFamily="34" charset="0"/>
              </a:rPr>
              <a:t>L</a:t>
            </a:r>
            <a:r>
              <a:rPr lang="fr-CA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allaallallalallalalalal</a:t>
            </a:r>
            <a:r>
              <a:rPr lang="fr-CA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. </a:t>
            </a:r>
            <a:endParaRPr lang="fr-CA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273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ste\Documents\Rachel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52" y="-309282"/>
            <a:ext cx="12094148" cy="75375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" y="395544"/>
            <a:ext cx="11976100" cy="1354583"/>
          </a:xfrm>
        </p:spPr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finally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finds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her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after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a long moment 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is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dressed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like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an </a:t>
            </a:r>
            <a:r>
              <a:rPr lang="fr-CA" u="dash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evil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fairy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asks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question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that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00B050"/>
                </a:solidFill>
                <a:latin typeface="Algerian" panose="04020705040A02060702" pitchFamily="82" charset="0"/>
              </a:rPr>
              <a:t>has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her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head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latin typeface="Algerian" panose="04020705040A02060702" pitchFamily="82" charset="0"/>
              </a:rPr>
              <a:t>.</a:t>
            </a:r>
            <a:endParaRPr lang="fr-CA" dirty="0">
              <a:latin typeface="Algerian" panose="04020705040A020607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809401" y="2098404"/>
            <a:ext cx="2578379" cy="42946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08595" y="2318119"/>
            <a:ext cx="3724080" cy="4445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635455" y="2902319"/>
            <a:ext cx="2387600" cy="1638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Hey ! </a:t>
            </a:r>
            <a:r>
              <a:rPr lang="fr-CA" dirty="0" err="1" smtClean="0">
                <a:solidFill>
                  <a:schemeClr val="tx1"/>
                </a:solidFill>
              </a:rPr>
              <a:t>Elisa</a:t>
            </a:r>
            <a:r>
              <a:rPr lang="fr-CA" dirty="0" smtClean="0">
                <a:solidFill>
                  <a:schemeClr val="tx1"/>
                </a:solidFill>
              </a:rPr>
              <a:t>  I </a:t>
            </a:r>
            <a:r>
              <a:rPr lang="fr-CA" dirty="0" err="1" smtClean="0">
                <a:solidFill>
                  <a:srgbClr val="7030A0"/>
                </a:solidFill>
              </a:rPr>
              <a:t>like</a:t>
            </a:r>
            <a:r>
              <a:rPr lang="fr-CA" dirty="0" smtClean="0">
                <a:solidFill>
                  <a:srgbClr val="7030A0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your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angel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costume 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3285401" y="2066534"/>
            <a:ext cx="2209800" cy="15357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Finally</a:t>
            </a:r>
            <a:r>
              <a:rPr lang="fr-CA" dirty="0" smtClean="0">
                <a:solidFill>
                  <a:schemeClr val="tx1"/>
                </a:solidFill>
              </a:rPr>
              <a:t> ! You </a:t>
            </a:r>
            <a:r>
              <a:rPr lang="fr-CA" dirty="0" smtClean="0">
                <a:solidFill>
                  <a:srgbClr val="7030A0"/>
                </a:solidFill>
              </a:rPr>
              <a:t>are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here</a:t>
            </a:r>
            <a:r>
              <a:rPr lang="fr-CA" dirty="0" smtClean="0">
                <a:solidFill>
                  <a:schemeClr val="tx1"/>
                </a:solidFill>
              </a:rPr>
              <a:t> all </a:t>
            </a:r>
            <a:r>
              <a:rPr lang="fr-CA" dirty="0" err="1" smtClean="0">
                <a:solidFill>
                  <a:schemeClr val="tx1"/>
                </a:solidFill>
              </a:rPr>
              <a:t>this</a:t>
            </a:r>
            <a:r>
              <a:rPr lang="fr-CA" dirty="0" smtClean="0">
                <a:solidFill>
                  <a:schemeClr val="tx1"/>
                </a:solidFill>
              </a:rPr>
              <a:t> time.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27268" y="3818812"/>
            <a:ext cx="2047785" cy="16693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Thanks</a:t>
            </a:r>
            <a:r>
              <a:rPr lang="fr-CA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! </a:t>
            </a:r>
            <a:r>
              <a:rPr lang="fr-CA" dirty="0" err="1" smtClean="0">
                <a:solidFill>
                  <a:schemeClr val="tx1"/>
                </a:solidFill>
              </a:rPr>
              <a:t>Please</a:t>
            </a:r>
            <a:r>
              <a:rPr lang="fr-CA" dirty="0">
                <a:solidFill>
                  <a:schemeClr val="tx1"/>
                </a:solidFill>
              </a:rPr>
              <a:t>,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rgbClr val="7030A0"/>
                </a:solidFill>
              </a:rPr>
              <a:t>come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with</a:t>
            </a:r>
            <a:r>
              <a:rPr lang="fr-CA" dirty="0" smtClean="0">
                <a:solidFill>
                  <a:schemeClr val="tx1"/>
                </a:solidFill>
              </a:rPr>
              <a:t> me to the </a:t>
            </a:r>
            <a:r>
              <a:rPr lang="fr-CA" u="dash" dirty="0" err="1" smtClean="0">
                <a:solidFill>
                  <a:schemeClr val="tx1"/>
                </a:solidFill>
              </a:rPr>
              <a:t>Haunted</a:t>
            </a:r>
            <a:r>
              <a:rPr lang="fr-CA" u="dash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House </a:t>
            </a:r>
            <a:r>
              <a:rPr lang="fr-CA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0" name="Ellipse 9"/>
          <p:cNvSpPr/>
          <p:nvPr/>
        </p:nvSpPr>
        <p:spPr>
          <a:xfrm>
            <a:off x="5555673" y="4558145"/>
            <a:ext cx="2081703" cy="19830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Ok, I </a:t>
            </a:r>
            <a:r>
              <a:rPr lang="fr-CA" dirty="0" err="1" smtClean="0">
                <a:solidFill>
                  <a:srgbClr val="7030A0"/>
                </a:solidFill>
              </a:rPr>
              <a:t>will</a:t>
            </a:r>
            <a:r>
              <a:rPr lang="fr-CA" dirty="0" smtClean="0">
                <a:solidFill>
                  <a:srgbClr val="7030A0"/>
                </a:solidFill>
              </a:rPr>
              <a:t> go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with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you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because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they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rgbClr val="7030A0"/>
                </a:solidFill>
              </a:rPr>
              <a:t>give</a:t>
            </a:r>
            <a:r>
              <a:rPr lang="fr-CA" dirty="0" smtClean="0">
                <a:solidFill>
                  <a:schemeClr val="tx1"/>
                </a:solidFill>
              </a:rPr>
              <a:t> us </a:t>
            </a:r>
            <a:r>
              <a:rPr lang="fr-CA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candies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when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we</a:t>
            </a:r>
            <a:r>
              <a:rPr lang="fr-CA" dirty="0" smtClean="0">
                <a:solidFill>
                  <a:srgbClr val="7030A0"/>
                </a:solidFill>
              </a:rPr>
              <a:t> </a:t>
            </a:r>
            <a:r>
              <a:rPr lang="fr-CA" dirty="0" err="1" smtClean="0">
                <a:solidFill>
                  <a:srgbClr val="7030A0"/>
                </a:solidFill>
              </a:rPr>
              <a:t>find</a:t>
            </a:r>
            <a:r>
              <a:rPr lang="fr-CA" dirty="0" smtClean="0">
                <a:solidFill>
                  <a:srgbClr val="7030A0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the exit 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70393" y="2413000"/>
            <a:ext cx="3724080" cy="4445000"/>
          </a:xfrm>
          <a:prstGeom prst="rect">
            <a:avLst/>
          </a:prstGeom>
        </p:spPr>
      </p:pic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914759" y="2202782"/>
            <a:ext cx="2578379" cy="42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0868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ste\Documents\Rachel\veauce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2844"/>
            <a:ext cx="12192000" cy="87708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184" y="958088"/>
            <a:ext cx="10789920" cy="1358392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So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now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, 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two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girls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arrive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 front of 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door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wait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 </a:t>
            </a:r>
            <a:r>
              <a:rPr lang="fr-CA" u="dash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little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bit in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line.They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7030A0"/>
                </a:solidFill>
                <a:latin typeface="Algerian" panose="04020705040A02060702" pitchFamily="82" charset="0"/>
              </a:rPr>
              <a:t>enter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and 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wind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(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wooo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) </a:t>
            </a:r>
            <a:r>
              <a:rPr lang="fr-CA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closes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door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. ( Boum!)</a:t>
            </a:r>
            <a:endParaRPr lang="fr-CA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013" y="2413000"/>
            <a:ext cx="2984500" cy="4445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811304" y="3219704"/>
            <a:ext cx="1968500" cy="184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Ah ! </a:t>
            </a:r>
            <a:r>
              <a:rPr lang="fr-CA" dirty="0" err="1" smtClean="0">
                <a:solidFill>
                  <a:schemeClr val="tx1"/>
                </a:solidFill>
                <a:latin typeface="Britannic Bold" panose="020B0903060703020204" pitchFamily="34" charset="0"/>
              </a:rPr>
              <a:t>Please</a:t>
            </a:r>
            <a:r>
              <a:rPr lang="fr-CA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fr-CA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let</a:t>
            </a:r>
            <a:r>
              <a:rPr lang="fr-CA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 me go .</a:t>
            </a:r>
            <a:endParaRPr lang="fr-CA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031993" y="2342896"/>
            <a:ext cx="1727200" cy="1663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Too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bad</a:t>
            </a:r>
            <a:r>
              <a:rPr lang="fr-CA" dirty="0" smtClean="0">
                <a:solidFill>
                  <a:schemeClr val="tx1"/>
                </a:solidFill>
              </a:rPr>
              <a:t>  ! </a:t>
            </a:r>
            <a:r>
              <a:rPr lang="fr-CA" dirty="0">
                <a:solidFill>
                  <a:schemeClr val="tx1"/>
                </a:solidFill>
              </a:rPr>
              <a:t>T</a:t>
            </a:r>
            <a:r>
              <a:rPr lang="fr-CA" dirty="0" smtClean="0">
                <a:solidFill>
                  <a:schemeClr val="tx1"/>
                </a:solidFill>
              </a:rPr>
              <a:t>his </a:t>
            </a:r>
            <a:r>
              <a:rPr lang="fr-CA" dirty="0" err="1" smtClean="0">
                <a:solidFill>
                  <a:schemeClr val="tx1"/>
                </a:solidFill>
              </a:rPr>
              <a:t>is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such</a:t>
            </a:r>
            <a:r>
              <a:rPr lang="fr-CA" dirty="0" smtClean="0">
                <a:solidFill>
                  <a:schemeClr val="tx1"/>
                </a:solidFill>
              </a:rPr>
              <a:t>  a </a:t>
            </a:r>
            <a:r>
              <a:rPr lang="fr-CA" u="dash" dirty="0" smtClean="0">
                <a:solidFill>
                  <a:schemeClr val="tx1"/>
                </a:solidFill>
              </a:rPr>
              <a:t>cool </a:t>
            </a:r>
            <a:r>
              <a:rPr lang="fr-CA" dirty="0" smtClean="0">
                <a:solidFill>
                  <a:schemeClr val="tx1"/>
                </a:solidFill>
              </a:rPr>
              <a:t>place.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902668" y="2724954"/>
            <a:ext cx="2412587" cy="40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2913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uste\Documents\Rachel\veauc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2844"/>
            <a:ext cx="12192000" cy="87708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72896"/>
            <a:ext cx="11404600" cy="1266074"/>
          </a:xfrm>
        </p:spPr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They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walk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 the house 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Elisa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realises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that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are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lost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. The </a:t>
            </a:r>
            <a:r>
              <a:rPr lang="fr-CA" u="dash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white-</a:t>
            </a:r>
            <a:r>
              <a:rPr lang="fr-CA" u="dash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haired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u="dash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little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girl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hears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floor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creaking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(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creak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creak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creak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) .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ghost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comes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out of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nowhere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.(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woohh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)   </a:t>
            </a:r>
            <a:endParaRPr lang="fr-CA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303361" y="3147425"/>
            <a:ext cx="3532830" cy="3916004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3364175" y="3162300"/>
            <a:ext cx="2056402" cy="16637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Oh </a:t>
            </a:r>
            <a:r>
              <a:rPr lang="fr-CA" dirty="0" err="1" smtClean="0">
                <a:solidFill>
                  <a:schemeClr val="tx1"/>
                </a:solidFill>
              </a:rPr>
              <a:t>my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god</a:t>
            </a:r>
            <a:r>
              <a:rPr lang="fr-CA" dirty="0" smtClean="0">
                <a:solidFill>
                  <a:schemeClr val="tx1"/>
                </a:solidFill>
              </a:rPr>
              <a:t> ! I </a:t>
            </a:r>
            <a:r>
              <a:rPr lang="fr-CA" dirty="0" err="1" smtClean="0">
                <a:solidFill>
                  <a:srgbClr val="7030A0"/>
                </a:solidFill>
              </a:rPr>
              <a:t>don’t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want</a:t>
            </a:r>
            <a:r>
              <a:rPr lang="fr-CA" dirty="0" smtClean="0">
                <a:solidFill>
                  <a:schemeClr val="tx1"/>
                </a:solidFill>
              </a:rPr>
              <a:t> to die </a:t>
            </a:r>
            <a:r>
              <a:rPr lang="fr-CA" dirty="0" err="1" smtClean="0">
                <a:solidFill>
                  <a:schemeClr val="tx1"/>
                </a:solidFill>
              </a:rPr>
              <a:t>today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23149" y="2318541"/>
            <a:ext cx="2787650" cy="4151820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9271000" y="2486398"/>
            <a:ext cx="1841500" cy="173000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Stop </a:t>
            </a:r>
            <a:r>
              <a:rPr lang="fr-CA" dirty="0" err="1" smtClean="0">
                <a:solidFill>
                  <a:schemeClr val="tx1"/>
                </a:solidFill>
              </a:rPr>
              <a:t>screaming</a:t>
            </a:r>
            <a:r>
              <a:rPr lang="fr-CA" dirty="0" smtClean="0">
                <a:solidFill>
                  <a:schemeClr val="tx1"/>
                </a:solidFill>
              </a:rPr>
              <a:t> ! You</a:t>
            </a:r>
            <a:r>
              <a:rPr lang="fr-CA" dirty="0" smtClean="0">
                <a:solidFill>
                  <a:srgbClr val="7030A0"/>
                </a:solidFill>
              </a:rPr>
              <a:t> are </a:t>
            </a:r>
            <a:r>
              <a:rPr lang="fr-CA" dirty="0" err="1" smtClean="0">
                <a:solidFill>
                  <a:schemeClr val="tx1"/>
                </a:solidFill>
              </a:rPr>
              <a:t>breaking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my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ears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957" y="2999958"/>
            <a:ext cx="1784642" cy="2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92947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ste\Documents\Rachel\veauc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12844"/>
            <a:ext cx="12192000" cy="87708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99744"/>
            <a:ext cx="12033504" cy="1426464"/>
          </a:xfrm>
        </p:spPr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continues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to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walk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. A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witch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comes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from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nowhere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while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making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sound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(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).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tells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them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she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makes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potion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with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toenails</a:t>
            </a:r>
            <a:r>
              <a:rPr lang="fr-CA" dirty="0" smtClean="0">
                <a:latin typeface="Algerian" panose="04020705040A02060702" pitchFamily="82" charset="0"/>
              </a:rPr>
              <a:t>.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Amber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decides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to go in one direction and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Elisa</a:t>
            </a:r>
            <a:r>
              <a:rPr lang="fr-CA" dirty="0" smtClean="0">
                <a:latin typeface="Algerian" panose="04020705040A02060702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goes</a:t>
            </a:r>
            <a:r>
              <a:rPr lang="fr-CA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another</a:t>
            </a:r>
            <a:r>
              <a:rPr lang="fr-CA" dirty="0" smtClean="0">
                <a:latin typeface="Algerian" panose="04020705040A02060702" pitchFamily="82" charset="0"/>
              </a:rPr>
              <a:t>.</a:t>
            </a:r>
            <a:endParaRPr lang="fr-CA" dirty="0">
              <a:latin typeface="Algerian" panose="04020705040A02060702" pitchFamily="82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7683861" y="2440935"/>
            <a:ext cx="2578379" cy="42946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71332" y="2706180"/>
            <a:ext cx="2787650" cy="4151820"/>
          </a:xfrm>
          <a:prstGeom prst="rect">
            <a:avLst/>
          </a:prstGeom>
        </p:spPr>
      </p:pic>
      <p:pic>
        <p:nvPicPr>
          <p:cNvPr id="5122" name="Picture 2" descr="http://orig08.deviantart.net/169f/f/2013/320/9/9/chibi_charity__witch_oc_by_youkaiyume-d6uj2q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4610" y="3306174"/>
            <a:ext cx="2177721" cy="3299577"/>
          </a:xfrm>
          <a:prstGeom prst="rect">
            <a:avLst/>
          </a:prstGeom>
          <a:noFill/>
        </p:spPr>
      </p:pic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7" cstate="print"/>
          <a:stretch>
            <a:fillRect/>
          </a:stretch>
        </p:blipFill>
        <p:spPr>
          <a:xfrm>
            <a:off x="6004560" y="2606040"/>
            <a:ext cx="469392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901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uste\Documents\Rachel\veauc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2844"/>
            <a:ext cx="12192000" cy="877084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Elisa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itchFamily="82" charset="0"/>
              </a:rPr>
              <a:t>sees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monster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raaaah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). It </a:t>
            </a:r>
            <a:r>
              <a:rPr lang="fr-CA" dirty="0" err="1" smtClean="0">
                <a:solidFill>
                  <a:srgbClr val="00B050"/>
                </a:solidFill>
                <a:latin typeface="Algerian" pitchFamily="82" charset="0"/>
              </a:rPr>
              <a:t>says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«grrr» </a:t>
            </a:r>
            <a:r>
              <a:rPr lang="fr-CA" u="dash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quietly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smtClean="0">
                <a:latin typeface="Algerian" pitchFamily="82" charset="0"/>
              </a:rPr>
              <a:t>.</a:t>
            </a:r>
            <a:endParaRPr lang="fr-CA" dirty="0">
              <a:latin typeface="Algerian" pitchFamily="82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6096361" y="1973024"/>
            <a:ext cx="2578379" cy="4294673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8749375" y="2120900"/>
            <a:ext cx="1942101" cy="135810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Mommy</a:t>
            </a:r>
            <a:r>
              <a:rPr lang="fr-CA" dirty="0" smtClean="0">
                <a:solidFill>
                  <a:schemeClr val="tx1"/>
                </a:solidFill>
              </a:rPr>
              <a:t> !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77" y="3016251"/>
            <a:ext cx="3016748" cy="2832502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606801" y="2019300"/>
            <a:ext cx="1790700" cy="12954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Grrr .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621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uste\Documents\Rachel\veauce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2941"/>
            <a:ext cx="12192000" cy="8770844"/>
          </a:xfrm>
          <a:prstGeom prst="rect">
            <a:avLst/>
          </a:prstGeom>
          <a:noFill/>
        </p:spPr>
      </p:pic>
      <p:pic>
        <p:nvPicPr>
          <p:cNvPr id="3083" name="Picture 11" descr="http://dora.missouri.edu/wp-content/uploads/2012/09/mouse-482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843829"/>
            <a:ext cx="2957269" cy="1227083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446" y="5042183"/>
            <a:ext cx="2326341" cy="20780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19352"/>
            <a:ext cx="12191999" cy="141889"/>
          </a:xfrm>
        </p:spPr>
        <p:txBody>
          <a:bodyPr>
            <a:noAutofit/>
          </a:bodyPr>
          <a:lstStyle/>
          <a:p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She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rgbClr val="00B050"/>
                </a:solidFill>
                <a:latin typeface="Algerian" pitchFamily="82" charset="0"/>
              </a:rPr>
              <a:t>recognizes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that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it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is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not </a:t>
            </a:r>
            <a:r>
              <a:rPr lang="fr-CA" sz="3200" u="dash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terrifying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. It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smtClean="0">
                <a:solidFill>
                  <a:srgbClr val="00B050"/>
                </a:solidFill>
                <a:latin typeface="Algerian" pitchFamily="82" charset="0"/>
              </a:rPr>
              <a:t>looks</a:t>
            </a:r>
            <a:r>
              <a:rPr lang="fr-CA" sz="3200" u="dash" dirty="0" smtClean="0">
                <a:latin typeface="Algerian" pitchFamily="82" charset="0"/>
              </a:rPr>
              <a:t> </a:t>
            </a:r>
            <a:r>
              <a:rPr lang="fr-CA" sz="3200" u="dash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very</a:t>
            </a:r>
            <a:r>
              <a:rPr lang="fr-CA" sz="3200" u="dash" dirty="0" smtClean="0">
                <a:latin typeface="Algerian" pitchFamily="82" charset="0"/>
              </a:rPr>
              <a:t> </a:t>
            </a:r>
            <a:r>
              <a:rPr lang="fr-CA" sz="3200" u="dash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inoffensive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. The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monster</a:t>
            </a:r>
            <a:r>
              <a:rPr lang="fr-CA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CA" sz="3200" dirty="0" err="1" smtClean="0">
                <a:solidFill>
                  <a:srgbClr val="00B050"/>
                </a:solidFill>
                <a:latin typeface="Algerian" pitchFamily="82" charset="0"/>
              </a:rPr>
              <a:t>declares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that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it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brings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her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out of the house.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During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the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journey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she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smtClean="0">
                <a:solidFill>
                  <a:srgbClr val="00B050"/>
                </a:solidFill>
                <a:latin typeface="Algerian" pitchFamily="82" charset="0"/>
              </a:rPr>
              <a:t>notices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skeleton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, a bat , a mouse , a vampire , a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frog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, a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devil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, a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snake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,a </a:t>
            </a:r>
            <a:r>
              <a:rPr lang="fr-CA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werwolf</a:t>
            </a:r>
            <a:r>
              <a:rPr lang="fr-CA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and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finally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the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way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out.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She</a:t>
            </a:r>
            <a:r>
              <a:rPr lang="fr-CA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rgbClr val="00B050"/>
                </a:solidFill>
                <a:latin typeface="Algerian" pitchFamily="82" charset="0"/>
              </a:rPr>
              <a:t>thanks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2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him</a:t>
            </a:r>
            <a:r>
              <a:rPr lang="fr-CA" sz="3200" dirty="0" smtClean="0">
                <a:latin typeface="Algerian" pitchFamily="82" charset="0"/>
              </a:rPr>
              <a:t> </a:t>
            </a:r>
            <a:r>
              <a:rPr lang="fr-CA" sz="3600" dirty="0" smtClean="0">
                <a:latin typeface="Algerian" pitchFamily="82" charset="0"/>
              </a:rPr>
              <a:t>.</a:t>
            </a:r>
            <a:endParaRPr lang="fr-CA" sz="3600" dirty="0">
              <a:latin typeface="Algerian" pitchFamily="82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623535" y="2690648"/>
            <a:ext cx="2400300" cy="1574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Thank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</a:t>
            </a: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 flipH="1">
            <a:off x="7525407" y="3829707"/>
            <a:ext cx="1841500" cy="10922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solidFill>
                  <a:schemeClr val="tx1"/>
                </a:solidFill>
              </a:rPr>
              <a:t>You’</a:t>
            </a:r>
            <a:r>
              <a:rPr lang="fr-CA" dirty="0" err="1" smtClean="0">
                <a:solidFill>
                  <a:srgbClr val="7030A0"/>
                </a:solidFill>
              </a:rPr>
              <a:t>re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welcome</a:t>
            </a:r>
            <a:r>
              <a:rPr lang="fr-CA" dirty="0" smtClean="0">
                <a:solidFill>
                  <a:schemeClr val="tx1"/>
                </a:solidFill>
              </a:rPr>
              <a:t> !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imperfectparent.com/articles/wp-content/uploads/sites/4/2015/06/frogfrenchf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0258" y="2215279"/>
            <a:ext cx="2477266" cy="1783632"/>
          </a:xfrm>
          <a:prstGeom prst="rect">
            <a:avLst/>
          </a:prstGeom>
          <a:noFill/>
        </p:spPr>
      </p:pic>
      <p:pic>
        <p:nvPicPr>
          <p:cNvPr id="3076" name="Picture 4" descr="http://cdn.deguisetoi.fr/images/rep_art/gra/205/1/205148/ballon-alluminium-squelette-halloween_2051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505" y="2364826"/>
            <a:ext cx="2396358" cy="1497724"/>
          </a:xfrm>
          <a:prstGeom prst="rect">
            <a:avLst/>
          </a:prstGeom>
          <a:noFill/>
        </p:spPr>
      </p:pic>
      <p:sp>
        <p:nvSpPr>
          <p:cNvPr id="3078" name="AutoShape 6" descr="http://www.iconarchive.com/download/i90899/icons8/windows-8/Holidays-Bat.ico"/>
          <p:cNvSpPr>
            <a:spLocks noChangeAspect="1" noChangeArrowheads="1"/>
          </p:cNvSpPr>
          <p:nvPr/>
        </p:nvSpPr>
        <p:spPr bwMode="auto">
          <a:xfrm>
            <a:off x="265934" y="9906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80" name="Picture 8" descr="C:\Users\Juste\Documents\Rachel\1110-2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4386" y="3609428"/>
            <a:ext cx="2147614" cy="2147614"/>
          </a:xfrm>
          <a:prstGeom prst="rect">
            <a:avLst/>
          </a:prstGeom>
          <a:noFill/>
        </p:spPr>
      </p:pic>
      <p:pic>
        <p:nvPicPr>
          <p:cNvPr id="3081" name="Picture 9" descr="C:\Users\Juste\Documents\Rachel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46110" y="5385895"/>
            <a:ext cx="1704153" cy="1758131"/>
          </a:xfrm>
          <a:prstGeom prst="rect">
            <a:avLst/>
          </a:prstGeom>
          <a:noFill/>
        </p:spPr>
      </p:pic>
      <p:pic>
        <p:nvPicPr>
          <p:cNvPr id="3085" name="Picture 13" descr="https://encrypted-tbn1.gstatic.com/images?q=tbn:ANd9GcReseRHYOenP0D_wlqJMxhvNiNbaRdgGD1kAPr71gL2w7OTMtr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6002" y="5056189"/>
            <a:ext cx="2190750" cy="2085976"/>
          </a:xfrm>
          <a:prstGeom prst="rect">
            <a:avLst/>
          </a:prstGeom>
          <a:noFill/>
        </p:spPr>
      </p:pic>
      <p:pic>
        <p:nvPicPr>
          <p:cNvPr id="3087" name="Picture 15" descr="http://img13.deviantart.net/ee07/i/2011/273/4/c/snak_by_vivi_art-d4bdw6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0857" y="4713889"/>
            <a:ext cx="3405352" cy="2554014"/>
          </a:xfrm>
          <a:prstGeom prst="rect">
            <a:avLst/>
          </a:prstGeom>
          <a:noFill/>
        </p:spPr>
      </p:pic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-135397" y="3118851"/>
            <a:ext cx="2578379" cy="4294673"/>
          </a:xfrm>
          <a:prstGeom prst="rect">
            <a:avLst/>
          </a:prstGeom>
        </p:spPr>
      </p:pic>
      <p:pic>
        <p:nvPicPr>
          <p:cNvPr id="3089" name="Picture 17" descr="http://img04.deviantart.net/1989/i/2010/086/7/8/werewolf_chibi_by_yampuf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26470" y="2490953"/>
            <a:ext cx="2490486" cy="1277006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2495" y="2703125"/>
            <a:ext cx="4488037" cy="21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5014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djblainville.com/wp-content/uploads/2013/10/3e3797d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6" y="-819807"/>
            <a:ext cx="12214857" cy="803417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13163"/>
            <a:ext cx="12192000" cy="290945"/>
          </a:xfrm>
        </p:spPr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eventally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itchFamily="82" charset="0"/>
              </a:rPr>
              <a:t>locates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Amber .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She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rgbClr val="00B050"/>
                </a:solidFill>
                <a:latin typeface="Algerian" pitchFamily="82" charset="0"/>
              </a:rPr>
              <a:t>is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waiting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beside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door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. At the end,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they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rgbClr val="7030A0"/>
                </a:solidFill>
                <a:latin typeface="Algerian" pitchFamily="82" charset="0"/>
              </a:rPr>
              <a:t>receive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candies</a:t>
            </a:r>
            <a:r>
              <a:rPr lang="fr-CA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CA" dirty="0" smtClean="0">
                <a:latin typeface="Algerian" pitchFamily="82" charset="0"/>
              </a:rPr>
              <a:t>.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They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rgbClr val="7030A0"/>
                </a:solidFill>
                <a:latin typeface="Algerian" pitchFamily="82" charset="0"/>
              </a:rPr>
              <a:t>go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to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their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home.At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the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same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time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they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rgbClr val="7030A0"/>
                </a:solidFill>
                <a:latin typeface="Algerian" pitchFamily="82" charset="0"/>
              </a:rPr>
              <a:t>hear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itchFamily="2" charset="-79"/>
                <a:cs typeface="Aharoni" pitchFamily="2" charset="-79"/>
              </a:rPr>
              <a:t>wolf</a:t>
            </a:r>
            <a:r>
              <a:rPr lang="fr-CA" dirty="0" smtClean="0">
                <a:latin typeface="Algerian" pitchFamily="82" charset="0"/>
              </a:rPr>
              <a:t> 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howling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.(</a:t>
            </a:r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Haoooo</a:t>
            </a:r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)</a:t>
            </a:r>
            <a:endParaRPr lang="fr-CA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41952" flipH="1" flipV="1">
            <a:off x="1062069" y="3003832"/>
            <a:ext cx="2841123" cy="42946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37313" y="3043727"/>
            <a:ext cx="3359151" cy="41518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076" y="5856998"/>
            <a:ext cx="819417" cy="833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776" y="5856998"/>
            <a:ext cx="984319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586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427</Words>
  <Application>Microsoft Office PowerPoint</Application>
  <PresentationFormat>Personnalisé</PresentationFormat>
  <Paragraphs>27</Paragraphs>
  <Slides>10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The Haunted House</vt:lpstr>
      <vt:lpstr>It’s a scary ,black and dark Halloween night of October 31st. Elisa a young girl wants to go in the Haunted House . she is too Afraid to go in it alone . She walks down the street to find Amber, her bestfriend.   </vt:lpstr>
      <vt:lpstr>She finally finds her after a long moment . She is dressed like an evil fairy. She asks the question that she has in her head .</vt:lpstr>
      <vt:lpstr>So now , the two girls arrive in front of the door. They wait a little bit in line.They enter and the wind (wooo) closes the door . ( Boum!)</vt:lpstr>
      <vt:lpstr>They walk in the house . Elisa realises that they are lost . The white-haired little girl hears the floor creaking ( creak creak creak) . A ghost comes out of nowhere .(woohh)   </vt:lpstr>
      <vt:lpstr>She continues to walk. A witch comes from nowhere while making sound (ee ee ee ). She tells them she makes a potion with toenails. Amber decides to go in one direction and Elisa goes in another.</vt:lpstr>
      <vt:lpstr>Elisa sees a monster (raaaah). It says «grrr» quietly .</vt:lpstr>
      <vt:lpstr>She recognizes that it is not terrifying. It looks very inoffensive. The monster declares that it brings her out of the house. During the journey she notices a skeleton , a bat , a mouse , a vampire , a frog , a devil , a snake ,a werwolf and finally the way out. She thanks him .</vt:lpstr>
      <vt:lpstr>She eventally locates Amber .She is waiting beside the door . At the end, they receive candies . They go to their home.At the same time they hear a wolf howling .(Haoooo )</vt:lpstr>
      <vt:lpstr>Diapositive 10</vt:lpstr>
    </vt:vector>
  </TitlesOfParts>
  <Company>École Marie-Clarac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Haunted House</dc:title>
  <dc:creator>Anne-Peniel Michel</dc:creator>
  <cp:lastModifiedBy>Juste</cp:lastModifiedBy>
  <cp:revision>33</cp:revision>
  <cp:lastPrinted>2015-10-29T14:59:12Z</cp:lastPrinted>
  <dcterms:created xsi:type="dcterms:W3CDTF">2015-10-13T15:40:02Z</dcterms:created>
  <dcterms:modified xsi:type="dcterms:W3CDTF">2015-11-09T04:11:10Z</dcterms:modified>
</cp:coreProperties>
</file>